
<file path=[Content_Types].xml><?xml version="1.0" encoding="utf-8"?>
<Types xmlns="http://schemas.openxmlformats.org/package/2006/content-types">
  <Default Extension="bmp" ContentType="image/bmp"/>
  <Default Extension="jpeg" ContentType="image/jpeg"/>
  <Default Extension="png" ContentType="image/png"/>
  <Default Extension="rels" ContentType="application/vnd.openxmlformats-package.relationships+xml"/>
  <Default Extension="TIF" ContentType="image/tiff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0" r:id="rId3"/>
    <p:sldId id="257" r:id="rId4"/>
    <p:sldId id="258" r:id="rId5"/>
    <p:sldId id="259" r:id="rId6"/>
    <p:sldId id="261" r:id="rId7"/>
  </p:sldIdLst>
  <p:sldSz cx="18288000" cy="13716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4C67117-00B4-4671-A264-6F3248D70BD9}" v="2" dt="2025-11-29T12:45:46.16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738" autoAdjust="0"/>
    <p:restoredTop sz="94660"/>
  </p:normalViewPr>
  <p:slideViewPr>
    <p:cSldViewPr snapToGrid="0">
      <p:cViewPr>
        <p:scale>
          <a:sx n="25" d="100"/>
          <a:sy n="25" d="100"/>
        </p:scale>
        <p:origin x="2340" y="9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Zhican Zhou" userId="a9c8bd6a0d50af10" providerId="LiveId" clId="{189A3B14-427C-4A30-BCD6-261532C3DB35}"/>
    <pc:docChg chg="custSel addSld modSld">
      <pc:chgData name="Zhican Zhou" userId="a9c8bd6a0d50af10" providerId="LiveId" clId="{189A3B14-427C-4A30-BCD6-261532C3DB35}" dt="2025-11-29T12:49:22.408" v="21" actId="22"/>
      <pc:docMkLst>
        <pc:docMk/>
      </pc:docMkLst>
      <pc:sldChg chg="addSp delSp modSp mod">
        <pc:chgData name="Zhican Zhou" userId="a9c8bd6a0d50af10" providerId="LiveId" clId="{189A3B14-427C-4A30-BCD6-261532C3DB35}" dt="2025-11-29T12:46:16.119" v="18" actId="1076"/>
        <pc:sldMkLst>
          <pc:docMk/>
          <pc:sldMk cId="4096671434" sldId="257"/>
        </pc:sldMkLst>
        <pc:picChg chg="add mod">
          <ac:chgData name="Zhican Zhou" userId="a9c8bd6a0d50af10" providerId="LiveId" clId="{189A3B14-427C-4A30-BCD6-261532C3DB35}" dt="2025-11-29T12:46:16.119" v="18" actId="1076"/>
          <ac:picMkLst>
            <pc:docMk/>
            <pc:sldMk cId="4096671434" sldId="257"/>
            <ac:picMk id="3" creationId="{FB50FFED-BBDE-A3B8-273D-EBCB32A39B50}"/>
          </ac:picMkLst>
        </pc:picChg>
        <pc:picChg chg="add mod">
          <ac:chgData name="Zhican Zhou" userId="a9c8bd6a0d50af10" providerId="LiveId" clId="{189A3B14-427C-4A30-BCD6-261532C3DB35}" dt="2025-11-29T12:46:16.119" v="18" actId="1076"/>
          <ac:picMkLst>
            <pc:docMk/>
            <pc:sldMk cId="4096671434" sldId="257"/>
            <ac:picMk id="4" creationId="{9E76A162-9FCE-7795-ECEA-29478F16F8DC}"/>
          </ac:picMkLst>
        </pc:picChg>
        <pc:picChg chg="del">
          <ac:chgData name="Zhican Zhou" userId="a9c8bd6a0d50af10" providerId="LiveId" clId="{189A3B14-427C-4A30-BCD6-261532C3DB35}" dt="2025-11-29T12:43:22.986" v="2" actId="478"/>
          <ac:picMkLst>
            <pc:docMk/>
            <pc:sldMk cId="4096671434" sldId="257"/>
            <ac:picMk id="5" creationId="{A5B7D7D2-5C81-97AE-5F65-C02A4DE23516}"/>
          </ac:picMkLst>
        </pc:picChg>
        <pc:picChg chg="add mod">
          <ac:chgData name="Zhican Zhou" userId="a9c8bd6a0d50af10" providerId="LiveId" clId="{189A3B14-427C-4A30-BCD6-261532C3DB35}" dt="2025-11-29T12:46:16.119" v="18" actId="1076"/>
          <ac:picMkLst>
            <pc:docMk/>
            <pc:sldMk cId="4096671434" sldId="257"/>
            <ac:picMk id="6" creationId="{E71CFDE2-7E8D-4CA1-8C94-F7DEC8FC9448}"/>
          </ac:picMkLst>
        </pc:picChg>
        <pc:picChg chg="del mod">
          <ac:chgData name="Zhican Zhou" userId="a9c8bd6a0d50af10" providerId="LiveId" clId="{189A3B14-427C-4A30-BCD6-261532C3DB35}" dt="2025-11-29T12:45:45.794" v="10" actId="478"/>
          <ac:picMkLst>
            <pc:docMk/>
            <pc:sldMk cId="4096671434" sldId="257"/>
            <ac:picMk id="7" creationId="{52FA4D11-6AD0-7BDC-8B34-CF7ADBA1A414}"/>
          </ac:picMkLst>
        </pc:picChg>
      </pc:sldChg>
      <pc:sldChg chg="addSp delSp new mod">
        <pc:chgData name="Zhican Zhou" userId="a9c8bd6a0d50af10" providerId="LiveId" clId="{189A3B14-427C-4A30-BCD6-261532C3DB35}" dt="2025-11-29T12:49:22.408" v="21" actId="22"/>
        <pc:sldMkLst>
          <pc:docMk/>
          <pc:sldMk cId="2467577097" sldId="261"/>
        </pc:sldMkLst>
        <pc:spChg chg="del">
          <ac:chgData name="Zhican Zhou" userId="a9c8bd6a0d50af10" providerId="LiveId" clId="{189A3B14-427C-4A30-BCD6-261532C3DB35}" dt="2025-11-29T12:47:34.186" v="20" actId="478"/>
          <ac:spMkLst>
            <pc:docMk/>
            <pc:sldMk cId="2467577097" sldId="261"/>
            <ac:spMk id="2" creationId="{B45436FB-0B80-0C8C-C9CC-12A234E20E16}"/>
          </ac:spMkLst>
        </pc:spChg>
        <pc:spChg chg="del">
          <ac:chgData name="Zhican Zhou" userId="a9c8bd6a0d50af10" providerId="LiveId" clId="{189A3B14-427C-4A30-BCD6-261532C3DB35}" dt="2025-11-29T12:47:34.186" v="20" actId="478"/>
          <ac:spMkLst>
            <pc:docMk/>
            <pc:sldMk cId="2467577097" sldId="261"/>
            <ac:spMk id="3" creationId="{15E08025-13AB-8449-6060-906732ED28B7}"/>
          </ac:spMkLst>
        </pc:spChg>
        <pc:picChg chg="add">
          <ac:chgData name="Zhican Zhou" userId="a9c8bd6a0d50af10" providerId="LiveId" clId="{189A3B14-427C-4A30-BCD6-261532C3DB35}" dt="2025-11-29T12:49:22.408" v="21" actId="22"/>
          <ac:picMkLst>
            <pc:docMk/>
            <pc:sldMk cId="2467577097" sldId="261"/>
            <ac:picMk id="5" creationId="{E6D51D4F-C8CD-79B5-21CE-A3E5038122D6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2244726"/>
            <a:ext cx="15544800" cy="4775200"/>
          </a:xfrm>
        </p:spPr>
        <p:txBody>
          <a:bodyPr anchor="b"/>
          <a:lstStyle>
            <a:lvl1pPr algn="ctr">
              <a:defRPr sz="1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0" y="7204076"/>
            <a:ext cx="13716000" cy="3311524"/>
          </a:xfrm>
        </p:spPr>
        <p:txBody>
          <a:bodyPr/>
          <a:lstStyle>
            <a:lvl1pPr marL="0" indent="0" algn="ctr">
              <a:buNone/>
              <a:defRPr sz="4800"/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DB006-EB18-4765-9380-80CBF23B8505}" type="datetimeFigureOut">
              <a:rPr lang="en-US" smtClean="0"/>
              <a:t>11/29/2025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BC890-9FA6-412A-BB55-2FE26F1430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354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DB006-EB18-4765-9380-80CBF23B8505}" type="datetimeFigureOut">
              <a:rPr lang="en-US" smtClean="0"/>
              <a:t>11/29/2025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BC890-9FA6-412A-BB55-2FE26F1430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7204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087351" y="730250"/>
            <a:ext cx="3943350" cy="1162367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1" y="730250"/>
            <a:ext cx="11601450" cy="1162367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DB006-EB18-4765-9380-80CBF23B8505}" type="datetimeFigureOut">
              <a:rPr lang="en-US" smtClean="0"/>
              <a:t>11/29/2025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BC890-9FA6-412A-BB55-2FE26F1430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7969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DB006-EB18-4765-9380-80CBF23B8505}" type="datetimeFigureOut">
              <a:rPr lang="en-US" smtClean="0"/>
              <a:t>11/29/2025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BC890-9FA6-412A-BB55-2FE26F1430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6038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7776" y="3419479"/>
            <a:ext cx="15773400" cy="5705474"/>
          </a:xfrm>
        </p:spPr>
        <p:txBody>
          <a:bodyPr anchor="b"/>
          <a:lstStyle>
            <a:lvl1pPr>
              <a:defRPr sz="1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47776" y="9178929"/>
            <a:ext cx="15773400" cy="3000374"/>
          </a:xfrm>
        </p:spPr>
        <p:txBody>
          <a:bodyPr/>
          <a:lstStyle>
            <a:lvl1pPr marL="0" indent="0">
              <a:buNone/>
              <a:defRPr sz="4800">
                <a:solidFill>
                  <a:schemeClr val="tx1"/>
                </a:solidFill>
              </a:defRPr>
            </a:lvl1pPr>
            <a:lvl2pPr marL="91440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DB006-EB18-4765-9380-80CBF23B8505}" type="datetimeFigureOut">
              <a:rPr lang="en-US" smtClean="0"/>
              <a:t>11/29/2025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BC890-9FA6-412A-BB55-2FE26F1430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3102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3651250"/>
            <a:ext cx="7772400" cy="87026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258300" y="3651250"/>
            <a:ext cx="7772400" cy="87026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DB006-EB18-4765-9380-80CBF23B8505}" type="datetimeFigureOut">
              <a:rPr lang="en-US" smtClean="0"/>
              <a:t>11/29/2025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BC890-9FA6-412A-BB55-2FE26F1430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5136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2" y="730253"/>
            <a:ext cx="15773400" cy="26511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9684" y="3362326"/>
            <a:ext cx="7736680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9684" y="5010150"/>
            <a:ext cx="7736680" cy="7369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258301" y="3362326"/>
            <a:ext cx="7774782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258301" y="5010150"/>
            <a:ext cx="7774782" cy="7369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DB006-EB18-4765-9380-80CBF23B8505}" type="datetimeFigureOut">
              <a:rPr lang="en-US" smtClean="0"/>
              <a:t>11/29/2025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BC890-9FA6-412A-BB55-2FE26F1430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7880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DB006-EB18-4765-9380-80CBF23B8505}" type="datetimeFigureOut">
              <a:rPr lang="en-US" smtClean="0"/>
              <a:t>11/29/2025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BC890-9FA6-412A-BB55-2FE26F1430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2448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DB006-EB18-4765-9380-80CBF23B8505}" type="datetimeFigureOut">
              <a:rPr lang="en-US" smtClean="0"/>
              <a:t>11/29/2025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BC890-9FA6-412A-BB55-2FE26F1430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6745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2" y="914400"/>
            <a:ext cx="5898356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74782" y="1974853"/>
            <a:ext cx="9258300" cy="9747250"/>
          </a:xfrm>
        </p:spPr>
        <p:txBody>
          <a:bodyPr/>
          <a:lstStyle>
            <a:lvl1pPr>
              <a:defRPr sz="6400"/>
            </a:lvl1pPr>
            <a:lvl2pPr>
              <a:defRPr sz="5600"/>
            </a:lvl2pPr>
            <a:lvl3pPr>
              <a:defRPr sz="4800"/>
            </a:lvl3pPr>
            <a:lvl4pPr>
              <a:defRPr sz="4000"/>
            </a:lvl4pPr>
            <a:lvl5pPr>
              <a:defRPr sz="4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2" y="4114800"/>
            <a:ext cx="5898356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DB006-EB18-4765-9380-80CBF23B8505}" type="datetimeFigureOut">
              <a:rPr lang="en-US" smtClean="0"/>
              <a:t>11/29/2025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BC890-9FA6-412A-BB55-2FE26F1430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3184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2" y="914400"/>
            <a:ext cx="5898356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774782" y="1974853"/>
            <a:ext cx="9258300" cy="9747250"/>
          </a:xfrm>
        </p:spPr>
        <p:txBody>
          <a:bodyPr anchor="t"/>
          <a:lstStyle>
            <a:lvl1pPr marL="0" indent="0">
              <a:buNone/>
              <a:defRPr sz="6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2" y="4114800"/>
            <a:ext cx="5898356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DB006-EB18-4765-9380-80CBF23B8505}" type="datetimeFigureOut">
              <a:rPr lang="en-US" smtClean="0"/>
              <a:t>11/29/2025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BC890-9FA6-412A-BB55-2FE26F1430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0638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7300" y="730253"/>
            <a:ext cx="15773400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7300" y="3651250"/>
            <a:ext cx="15773400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7300" y="12712703"/>
            <a:ext cx="41148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BDB006-EB18-4765-9380-80CBF23B8505}" type="datetimeFigureOut">
              <a:rPr lang="en-US" smtClean="0"/>
              <a:t>11/29/2025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57900" y="12712703"/>
            <a:ext cx="61722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915900" y="12712703"/>
            <a:ext cx="41148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3BC890-9FA6-412A-BB55-2FE26F1430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2914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828800" rtl="0" eaLnBrk="1" latinLnBrk="0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8288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bmp"/><Relationship Id="rId2" Type="http://schemas.openxmlformats.org/officeDocument/2006/relationships/image" Target="../media/image7.T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tif"/><Relationship Id="rId4" Type="http://schemas.openxmlformats.org/officeDocument/2006/relationships/image" Target="../media/image9.tif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E19C8C9-0F5F-95C0-0626-950C134FC910}"/>
              </a:ext>
            </a:extLst>
          </p:cNvPr>
          <p:cNvSpPr/>
          <p:nvPr/>
        </p:nvSpPr>
        <p:spPr>
          <a:xfrm>
            <a:off x="7615159" y="4751235"/>
            <a:ext cx="4217200" cy="2250733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95000"/>
                <a:lumOff val="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组合 12">
            <a:extLst>
              <a:ext uri="{FF2B5EF4-FFF2-40B4-BE49-F238E27FC236}">
                <a16:creationId xmlns:a16="http://schemas.microsoft.com/office/drawing/2014/main" id="{9DCC7B76-8853-E9C9-9F90-ECA983FCF87E}"/>
              </a:ext>
            </a:extLst>
          </p:cNvPr>
          <p:cNvGrpSpPr/>
          <p:nvPr/>
        </p:nvGrpSpPr>
        <p:grpSpPr>
          <a:xfrm>
            <a:off x="6376856" y="4234815"/>
            <a:ext cx="302004" cy="3297000"/>
            <a:chOff x="5075340" y="1089460"/>
            <a:chExt cx="302004" cy="3297000"/>
          </a:xfrm>
        </p:grpSpPr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52339A27-8F23-5298-7D91-D00A3A368AC6}"/>
                </a:ext>
              </a:extLst>
            </p:cNvPr>
            <p:cNvSpPr/>
            <p:nvPr/>
          </p:nvSpPr>
          <p:spPr>
            <a:xfrm>
              <a:off x="5075340" y="1089460"/>
              <a:ext cx="302004" cy="30200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0F52026E-48F8-BB4C-17D6-E5F07487E14C}"/>
                </a:ext>
              </a:extLst>
            </p:cNvPr>
            <p:cNvSpPr/>
            <p:nvPr/>
          </p:nvSpPr>
          <p:spPr>
            <a:xfrm>
              <a:off x="5075340" y="1785746"/>
              <a:ext cx="302004" cy="30200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3B239F1B-E5EF-618E-8BB1-E3EEB2643793}"/>
                </a:ext>
              </a:extLst>
            </p:cNvPr>
            <p:cNvSpPr/>
            <p:nvPr/>
          </p:nvSpPr>
          <p:spPr>
            <a:xfrm>
              <a:off x="5075340" y="2482032"/>
              <a:ext cx="302004" cy="30200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10">
              <a:extLst>
                <a:ext uri="{FF2B5EF4-FFF2-40B4-BE49-F238E27FC236}">
                  <a16:creationId xmlns:a16="http://schemas.microsoft.com/office/drawing/2014/main" id="{E40DE4EE-2B31-A836-533D-CBB133BE4B75}"/>
                </a:ext>
              </a:extLst>
            </p:cNvPr>
            <p:cNvSpPr/>
            <p:nvPr/>
          </p:nvSpPr>
          <p:spPr>
            <a:xfrm>
              <a:off x="5075340" y="3178318"/>
              <a:ext cx="302004" cy="30200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11">
              <a:extLst>
                <a:ext uri="{FF2B5EF4-FFF2-40B4-BE49-F238E27FC236}">
                  <a16:creationId xmlns:a16="http://schemas.microsoft.com/office/drawing/2014/main" id="{AACEE819-BDFF-E9AB-9B19-9C775D9CFD55}"/>
                </a:ext>
              </a:extLst>
            </p:cNvPr>
            <p:cNvSpPr/>
            <p:nvPr/>
          </p:nvSpPr>
          <p:spPr>
            <a:xfrm>
              <a:off x="5075340" y="4084456"/>
              <a:ext cx="302004" cy="30200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" name="椭圆 13">
            <a:extLst>
              <a:ext uri="{FF2B5EF4-FFF2-40B4-BE49-F238E27FC236}">
                <a16:creationId xmlns:a16="http://schemas.microsoft.com/office/drawing/2014/main" id="{2984B281-C63A-1FBF-A52D-E2C41096FEE7}"/>
              </a:ext>
            </a:extLst>
          </p:cNvPr>
          <p:cNvSpPr/>
          <p:nvPr/>
        </p:nvSpPr>
        <p:spPr>
          <a:xfrm>
            <a:off x="7930856" y="4901052"/>
            <a:ext cx="302004" cy="302004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4">
            <a:extLst>
              <a:ext uri="{FF2B5EF4-FFF2-40B4-BE49-F238E27FC236}">
                <a16:creationId xmlns:a16="http://schemas.microsoft.com/office/drawing/2014/main" id="{4248BE0B-BCA7-0702-79A8-E99AA73CF813}"/>
              </a:ext>
            </a:extLst>
          </p:cNvPr>
          <p:cNvSpPr/>
          <p:nvPr/>
        </p:nvSpPr>
        <p:spPr>
          <a:xfrm>
            <a:off x="7930856" y="5597338"/>
            <a:ext cx="302004" cy="302004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6">
            <a:extLst>
              <a:ext uri="{FF2B5EF4-FFF2-40B4-BE49-F238E27FC236}">
                <a16:creationId xmlns:a16="http://schemas.microsoft.com/office/drawing/2014/main" id="{343B6FB0-96AD-F5F1-D442-96B0788329EE}"/>
              </a:ext>
            </a:extLst>
          </p:cNvPr>
          <p:cNvSpPr/>
          <p:nvPr/>
        </p:nvSpPr>
        <p:spPr>
          <a:xfrm>
            <a:off x="7949678" y="6550604"/>
            <a:ext cx="302004" cy="302004"/>
          </a:xfrm>
          <a:prstGeom prst="ellipse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8">
            <a:extLst>
              <a:ext uri="{FF2B5EF4-FFF2-40B4-BE49-F238E27FC236}">
                <a16:creationId xmlns:a16="http://schemas.microsoft.com/office/drawing/2014/main" id="{960E6305-EB38-FBDF-F4C6-4A025EA6AF80}"/>
              </a:ext>
            </a:extLst>
          </p:cNvPr>
          <p:cNvSpPr/>
          <p:nvPr/>
        </p:nvSpPr>
        <p:spPr>
          <a:xfrm>
            <a:off x="12654916" y="4632034"/>
            <a:ext cx="302004" cy="302004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9">
            <a:extLst>
              <a:ext uri="{FF2B5EF4-FFF2-40B4-BE49-F238E27FC236}">
                <a16:creationId xmlns:a16="http://schemas.microsoft.com/office/drawing/2014/main" id="{13B963F5-D142-8C58-0844-1EC64A84977B}"/>
              </a:ext>
            </a:extLst>
          </p:cNvPr>
          <p:cNvSpPr/>
          <p:nvPr/>
        </p:nvSpPr>
        <p:spPr>
          <a:xfrm>
            <a:off x="12654916" y="5328320"/>
            <a:ext cx="302004" cy="302004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20">
            <a:extLst>
              <a:ext uri="{FF2B5EF4-FFF2-40B4-BE49-F238E27FC236}">
                <a16:creationId xmlns:a16="http://schemas.microsoft.com/office/drawing/2014/main" id="{11262930-F596-8925-0E9A-8862D6E52B92}"/>
              </a:ext>
            </a:extLst>
          </p:cNvPr>
          <p:cNvSpPr/>
          <p:nvPr/>
        </p:nvSpPr>
        <p:spPr>
          <a:xfrm>
            <a:off x="12647529" y="5970635"/>
            <a:ext cx="302004" cy="302004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7" name="直接连接符 23">
            <a:extLst>
              <a:ext uri="{FF2B5EF4-FFF2-40B4-BE49-F238E27FC236}">
                <a16:creationId xmlns:a16="http://schemas.microsoft.com/office/drawing/2014/main" id="{233E7F04-6197-3AF3-B380-BD8176CCA44E}"/>
              </a:ext>
            </a:extLst>
          </p:cNvPr>
          <p:cNvCxnSpPr>
            <a:cxnSpLocks/>
            <a:stCxn id="6" idx="6"/>
            <a:endCxn id="11" idx="2"/>
          </p:cNvCxnSpPr>
          <p:nvPr/>
        </p:nvCxnSpPr>
        <p:spPr>
          <a:xfrm>
            <a:off x="6678860" y="4385817"/>
            <a:ext cx="1251996" cy="666237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直接连接符 24">
            <a:extLst>
              <a:ext uri="{FF2B5EF4-FFF2-40B4-BE49-F238E27FC236}">
                <a16:creationId xmlns:a16="http://schemas.microsoft.com/office/drawing/2014/main" id="{A0B29A8D-790F-BE5B-57B2-D3DFF6EF603F}"/>
              </a:ext>
            </a:extLst>
          </p:cNvPr>
          <p:cNvCxnSpPr>
            <a:cxnSpLocks/>
            <a:stCxn id="7" idx="6"/>
            <a:endCxn id="11" idx="2"/>
          </p:cNvCxnSpPr>
          <p:nvPr/>
        </p:nvCxnSpPr>
        <p:spPr>
          <a:xfrm flipV="1">
            <a:off x="6678860" y="5052054"/>
            <a:ext cx="1251996" cy="30049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直接连接符 25">
            <a:extLst>
              <a:ext uri="{FF2B5EF4-FFF2-40B4-BE49-F238E27FC236}">
                <a16:creationId xmlns:a16="http://schemas.microsoft.com/office/drawing/2014/main" id="{57BF5B0E-EA2D-35BC-D524-9DA205A0C5F1}"/>
              </a:ext>
            </a:extLst>
          </p:cNvPr>
          <p:cNvCxnSpPr>
            <a:cxnSpLocks/>
            <a:stCxn id="8" idx="6"/>
          </p:cNvCxnSpPr>
          <p:nvPr/>
        </p:nvCxnSpPr>
        <p:spPr>
          <a:xfrm flipV="1">
            <a:off x="6678860" y="5057311"/>
            <a:ext cx="1233174" cy="721078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直接连接符 26">
            <a:extLst>
              <a:ext uri="{FF2B5EF4-FFF2-40B4-BE49-F238E27FC236}">
                <a16:creationId xmlns:a16="http://schemas.microsoft.com/office/drawing/2014/main" id="{81A7BFBA-7F7F-B7D7-252D-AA1021B1D844}"/>
              </a:ext>
            </a:extLst>
          </p:cNvPr>
          <p:cNvCxnSpPr>
            <a:cxnSpLocks/>
            <a:stCxn id="9" idx="6"/>
            <a:endCxn id="11" idx="2"/>
          </p:cNvCxnSpPr>
          <p:nvPr/>
        </p:nvCxnSpPr>
        <p:spPr>
          <a:xfrm flipV="1">
            <a:off x="6678860" y="5052054"/>
            <a:ext cx="1251996" cy="1422621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直接连接符 27">
            <a:extLst>
              <a:ext uri="{FF2B5EF4-FFF2-40B4-BE49-F238E27FC236}">
                <a16:creationId xmlns:a16="http://schemas.microsoft.com/office/drawing/2014/main" id="{B113D0FF-9761-0ECD-5002-DD480606CA15}"/>
              </a:ext>
            </a:extLst>
          </p:cNvPr>
          <p:cNvCxnSpPr>
            <a:cxnSpLocks/>
            <a:stCxn id="10" idx="6"/>
            <a:endCxn id="11" idx="2"/>
          </p:cNvCxnSpPr>
          <p:nvPr/>
        </p:nvCxnSpPr>
        <p:spPr>
          <a:xfrm flipV="1">
            <a:off x="6678860" y="5052054"/>
            <a:ext cx="1251996" cy="2328759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直接连接符 28">
            <a:extLst>
              <a:ext uri="{FF2B5EF4-FFF2-40B4-BE49-F238E27FC236}">
                <a16:creationId xmlns:a16="http://schemas.microsoft.com/office/drawing/2014/main" id="{A14547C5-D992-1566-C115-69E23E178DFA}"/>
              </a:ext>
            </a:extLst>
          </p:cNvPr>
          <p:cNvCxnSpPr>
            <a:cxnSpLocks/>
            <a:stCxn id="7" idx="6"/>
            <a:endCxn id="12" idx="2"/>
          </p:cNvCxnSpPr>
          <p:nvPr/>
        </p:nvCxnSpPr>
        <p:spPr>
          <a:xfrm>
            <a:off x="6678860" y="5082103"/>
            <a:ext cx="1251996" cy="666237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直接连接符 30">
            <a:extLst>
              <a:ext uri="{FF2B5EF4-FFF2-40B4-BE49-F238E27FC236}">
                <a16:creationId xmlns:a16="http://schemas.microsoft.com/office/drawing/2014/main" id="{2A91DCCC-B2B0-F613-B674-A493AE8CE72A}"/>
              </a:ext>
            </a:extLst>
          </p:cNvPr>
          <p:cNvCxnSpPr>
            <a:cxnSpLocks/>
            <a:stCxn id="6" idx="6"/>
            <a:endCxn id="12" idx="2"/>
          </p:cNvCxnSpPr>
          <p:nvPr/>
        </p:nvCxnSpPr>
        <p:spPr>
          <a:xfrm>
            <a:off x="6678860" y="4385817"/>
            <a:ext cx="1251996" cy="1362523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直接连接符 32">
            <a:extLst>
              <a:ext uri="{FF2B5EF4-FFF2-40B4-BE49-F238E27FC236}">
                <a16:creationId xmlns:a16="http://schemas.microsoft.com/office/drawing/2014/main" id="{DB4EBE0E-842C-DE19-D1E3-82003B87E7B1}"/>
              </a:ext>
            </a:extLst>
          </p:cNvPr>
          <p:cNvCxnSpPr>
            <a:cxnSpLocks/>
            <a:stCxn id="6" idx="6"/>
            <a:endCxn id="13" idx="2"/>
          </p:cNvCxnSpPr>
          <p:nvPr/>
        </p:nvCxnSpPr>
        <p:spPr>
          <a:xfrm>
            <a:off x="6678860" y="4385817"/>
            <a:ext cx="1270818" cy="2315789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直接连接符 33">
            <a:extLst>
              <a:ext uri="{FF2B5EF4-FFF2-40B4-BE49-F238E27FC236}">
                <a16:creationId xmlns:a16="http://schemas.microsoft.com/office/drawing/2014/main" id="{FE8D653C-1999-68A1-E222-922F6A1FD357}"/>
              </a:ext>
            </a:extLst>
          </p:cNvPr>
          <p:cNvCxnSpPr>
            <a:cxnSpLocks/>
            <a:stCxn id="7" idx="6"/>
            <a:endCxn id="13" idx="2"/>
          </p:cNvCxnSpPr>
          <p:nvPr/>
        </p:nvCxnSpPr>
        <p:spPr>
          <a:xfrm>
            <a:off x="6678860" y="5082103"/>
            <a:ext cx="1270818" cy="1619503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直接连接符 34">
            <a:extLst>
              <a:ext uri="{FF2B5EF4-FFF2-40B4-BE49-F238E27FC236}">
                <a16:creationId xmlns:a16="http://schemas.microsoft.com/office/drawing/2014/main" id="{D60F4E23-4B7F-72A3-DB6D-719174D647C3}"/>
              </a:ext>
            </a:extLst>
          </p:cNvPr>
          <p:cNvCxnSpPr>
            <a:cxnSpLocks/>
            <a:stCxn id="8" idx="6"/>
            <a:endCxn id="12" idx="2"/>
          </p:cNvCxnSpPr>
          <p:nvPr/>
        </p:nvCxnSpPr>
        <p:spPr>
          <a:xfrm flipV="1">
            <a:off x="6678860" y="5748340"/>
            <a:ext cx="1251996" cy="30049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直接连接符 36">
            <a:extLst>
              <a:ext uri="{FF2B5EF4-FFF2-40B4-BE49-F238E27FC236}">
                <a16:creationId xmlns:a16="http://schemas.microsoft.com/office/drawing/2014/main" id="{706DE502-D9FD-46BC-DE05-0C836314ED56}"/>
              </a:ext>
            </a:extLst>
          </p:cNvPr>
          <p:cNvCxnSpPr>
            <a:cxnSpLocks/>
            <a:stCxn id="8" idx="6"/>
            <a:endCxn id="13" idx="2"/>
          </p:cNvCxnSpPr>
          <p:nvPr/>
        </p:nvCxnSpPr>
        <p:spPr>
          <a:xfrm>
            <a:off x="6678860" y="5778389"/>
            <a:ext cx="1270818" cy="923217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直接连接符 70">
            <a:extLst>
              <a:ext uri="{FF2B5EF4-FFF2-40B4-BE49-F238E27FC236}">
                <a16:creationId xmlns:a16="http://schemas.microsoft.com/office/drawing/2014/main" id="{49B794B1-9A28-03F0-4D95-6A68FE89501E}"/>
              </a:ext>
            </a:extLst>
          </p:cNvPr>
          <p:cNvCxnSpPr>
            <a:cxnSpLocks/>
            <a:stCxn id="9" idx="6"/>
            <a:endCxn id="12" idx="2"/>
          </p:cNvCxnSpPr>
          <p:nvPr/>
        </p:nvCxnSpPr>
        <p:spPr>
          <a:xfrm flipV="1">
            <a:off x="6678860" y="5748340"/>
            <a:ext cx="1251996" cy="726335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直接连接符 72">
            <a:extLst>
              <a:ext uri="{FF2B5EF4-FFF2-40B4-BE49-F238E27FC236}">
                <a16:creationId xmlns:a16="http://schemas.microsoft.com/office/drawing/2014/main" id="{453C5DAC-661E-4C8B-6D24-DD3CE4B3FD44}"/>
              </a:ext>
            </a:extLst>
          </p:cNvPr>
          <p:cNvCxnSpPr>
            <a:cxnSpLocks/>
            <a:stCxn id="9" idx="6"/>
            <a:endCxn id="13" idx="2"/>
          </p:cNvCxnSpPr>
          <p:nvPr/>
        </p:nvCxnSpPr>
        <p:spPr>
          <a:xfrm>
            <a:off x="6678860" y="6474675"/>
            <a:ext cx="1270818" cy="226931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直接连接符 73">
            <a:extLst>
              <a:ext uri="{FF2B5EF4-FFF2-40B4-BE49-F238E27FC236}">
                <a16:creationId xmlns:a16="http://schemas.microsoft.com/office/drawing/2014/main" id="{685EDC43-6281-8A38-A6B4-C3618FD8FF36}"/>
              </a:ext>
            </a:extLst>
          </p:cNvPr>
          <p:cNvCxnSpPr>
            <a:cxnSpLocks/>
            <a:stCxn id="10" idx="6"/>
            <a:endCxn id="12" idx="2"/>
          </p:cNvCxnSpPr>
          <p:nvPr/>
        </p:nvCxnSpPr>
        <p:spPr>
          <a:xfrm flipV="1">
            <a:off x="6678860" y="5748340"/>
            <a:ext cx="1251996" cy="1632473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直接连接符 75">
            <a:extLst>
              <a:ext uri="{FF2B5EF4-FFF2-40B4-BE49-F238E27FC236}">
                <a16:creationId xmlns:a16="http://schemas.microsoft.com/office/drawing/2014/main" id="{5CCF5D34-309B-C154-F20F-0211D08A20AC}"/>
              </a:ext>
            </a:extLst>
          </p:cNvPr>
          <p:cNvCxnSpPr>
            <a:cxnSpLocks/>
            <a:stCxn id="10" idx="6"/>
            <a:endCxn id="13" idx="2"/>
          </p:cNvCxnSpPr>
          <p:nvPr/>
        </p:nvCxnSpPr>
        <p:spPr>
          <a:xfrm flipV="1">
            <a:off x="6678860" y="6701606"/>
            <a:ext cx="1270818" cy="679207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文本框 138">
            <a:extLst>
              <a:ext uri="{FF2B5EF4-FFF2-40B4-BE49-F238E27FC236}">
                <a16:creationId xmlns:a16="http://schemas.microsoft.com/office/drawing/2014/main" id="{08011A87-2C02-5757-2488-CB4EB364AA66}"/>
              </a:ext>
            </a:extLst>
          </p:cNvPr>
          <p:cNvSpPr txBox="1"/>
          <p:nvPr/>
        </p:nvSpPr>
        <p:spPr>
          <a:xfrm rot="5400000">
            <a:off x="6365078" y="6801362"/>
            <a:ext cx="471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文本框 139">
            <a:extLst>
              <a:ext uri="{FF2B5EF4-FFF2-40B4-BE49-F238E27FC236}">
                <a16:creationId xmlns:a16="http://schemas.microsoft.com/office/drawing/2014/main" id="{8B1BA080-D8A3-2D4F-8803-1D618F0C1569}"/>
              </a:ext>
            </a:extLst>
          </p:cNvPr>
          <p:cNvSpPr txBox="1"/>
          <p:nvPr/>
        </p:nvSpPr>
        <p:spPr>
          <a:xfrm rot="5400000">
            <a:off x="7917471" y="6036052"/>
            <a:ext cx="471390" cy="557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lang="zh-CN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文本框 238">
            <a:extLst>
              <a:ext uri="{FF2B5EF4-FFF2-40B4-BE49-F238E27FC236}">
                <a16:creationId xmlns:a16="http://schemas.microsoft.com/office/drawing/2014/main" id="{55E60A4D-D749-36A3-A1A2-00BAA113C124}"/>
              </a:ext>
            </a:extLst>
          </p:cNvPr>
          <p:cNvSpPr txBox="1"/>
          <p:nvPr/>
        </p:nvSpPr>
        <p:spPr>
          <a:xfrm rot="5400000">
            <a:off x="12639303" y="6294893"/>
            <a:ext cx="471390" cy="557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文本框 239">
            <a:extLst>
              <a:ext uri="{FF2B5EF4-FFF2-40B4-BE49-F238E27FC236}">
                <a16:creationId xmlns:a16="http://schemas.microsoft.com/office/drawing/2014/main" id="{ECFADAD0-41D1-DB13-8749-031267578082}"/>
              </a:ext>
            </a:extLst>
          </p:cNvPr>
          <p:cNvSpPr txBox="1"/>
          <p:nvPr/>
        </p:nvSpPr>
        <p:spPr>
          <a:xfrm>
            <a:off x="3052204" y="4482567"/>
            <a:ext cx="22482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Input layer</a:t>
            </a:r>
          </a:p>
        </p:txBody>
      </p:sp>
      <p:sp>
        <p:nvSpPr>
          <p:cNvPr id="36" name="文本框 240">
            <a:extLst>
              <a:ext uri="{FF2B5EF4-FFF2-40B4-BE49-F238E27FC236}">
                <a16:creationId xmlns:a16="http://schemas.microsoft.com/office/drawing/2014/main" id="{3CD6F8B8-B7BE-23AC-61FF-540ED9F7577A}"/>
              </a:ext>
            </a:extLst>
          </p:cNvPr>
          <p:cNvSpPr txBox="1"/>
          <p:nvPr/>
        </p:nvSpPr>
        <p:spPr>
          <a:xfrm>
            <a:off x="8584264" y="7712738"/>
            <a:ext cx="26003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Reuse operations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文本框 241">
            <a:extLst>
              <a:ext uri="{FF2B5EF4-FFF2-40B4-BE49-F238E27FC236}">
                <a16:creationId xmlns:a16="http://schemas.microsoft.com/office/drawing/2014/main" id="{7D78F803-061A-F596-711A-C9C0709457C1}"/>
              </a:ext>
            </a:extLst>
          </p:cNvPr>
          <p:cNvSpPr txBox="1"/>
          <p:nvPr/>
        </p:nvSpPr>
        <p:spPr>
          <a:xfrm>
            <a:off x="12644030" y="5305201"/>
            <a:ext cx="16855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ReLU</a:t>
            </a:r>
            <a:endParaRPr lang="zh-CN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椭圆 16">
            <a:extLst>
              <a:ext uri="{FF2B5EF4-FFF2-40B4-BE49-F238E27FC236}">
                <a16:creationId xmlns:a16="http://schemas.microsoft.com/office/drawing/2014/main" id="{C3AA809C-F93A-E7B7-2637-9FB36F4EFAAA}"/>
              </a:ext>
            </a:extLst>
          </p:cNvPr>
          <p:cNvSpPr/>
          <p:nvPr/>
        </p:nvSpPr>
        <p:spPr>
          <a:xfrm>
            <a:off x="12647529" y="6780637"/>
            <a:ext cx="302004" cy="302004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13">
            <a:extLst>
              <a:ext uri="{FF2B5EF4-FFF2-40B4-BE49-F238E27FC236}">
                <a16:creationId xmlns:a16="http://schemas.microsoft.com/office/drawing/2014/main" id="{385AC02C-860C-57CD-BB01-C0DDD18E8C90}"/>
              </a:ext>
            </a:extLst>
          </p:cNvPr>
          <p:cNvSpPr/>
          <p:nvPr/>
        </p:nvSpPr>
        <p:spPr>
          <a:xfrm>
            <a:off x="9217854" y="4901052"/>
            <a:ext cx="302004" cy="302004"/>
          </a:xfrm>
          <a:prstGeom prst="ellipse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14">
            <a:extLst>
              <a:ext uri="{FF2B5EF4-FFF2-40B4-BE49-F238E27FC236}">
                <a16:creationId xmlns:a16="http://schemas.microsoft.com/office/drawing/2014/main" id="{493359D8-A18D-7561-C11E-15C47A4CF5CB}"/>
              </a:ext>
            </a:extLst>
          </p:cNvPr>
          <p:cNvSpPr/>
          <p:nvPr/>
        </p:nvSpPr>
        <p:spPr>
          <a:xfrm>
            <a:off x="9217854" y="5597338"/>
            <a:ext cx="302004" cy="302004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16">
            <a:extLst>
              <a:ext uri="{FF2B5EF4-FFF2-40B4-BE49-F238E27FC236}">
                <a16:creationId xmlns:a16="http://schemas.microsoft.com/office/drawing/2014/main" id="{F020DD0E-3272-C91F-3630-28D27CB4C6F0}"/>
              </a:ext>
            </a:extLst>
          </p:cNvPr>
          <p:cNvSpPr/>
          <p:nvPr/>
        </p:nvSpPr>
        <p:spPr>
          <a:xfrm>
            <a:off x="9236676" y="6550604"/>
            <a:ext cx="302004" cy="302004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文本框 139">
            <a:extLst>
              <a:ext uri="{FF2B5EF4-FFF2-40B4-BE49-F238E27FC236}">
                <a16:creationId xmlns:a16="http://schemas.microsoft.com/office/drawing/2014/main" id="{43858DA8-24F2-1B11-E0B9-70531D6581BC}"/>
              </a:ext>
            </a:extLst>
          </p:cNvPr>
          <p:cNvSpPr txBox="1"/>
          <p:nvPr/>
        </p:nvSpPr>
        <p:spPr>
          <a:xfrm rot="5400000">
            <a:off x="9118542" y="6026859"/>
            <a:ext cx="471390" cy="557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lang="zh-CN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3" name="直接连接符 23">
            <a:extLst>
              <a:ext uri="{FF2B5EF4-FFF2-40B4-BE49-F238E27FC236}">
                <a16:creationId xmlns:a16="http://schemas.microsoft.com/office/drawing/2014/main" id="{5950693B-008A-4522-B938-420178B1DBB9}"/>
              </a:ext>
            </a:extLst>
          </p:cNvPr>
          <p:cNvCxnSpPr>
            <a:cxnSpLocks/>
            <a:stCxn id="11" idx="6"/>
            <a:endCxn id="39" idx="2"/>
          </p:cNvCxnSpPr>
          <p:nvPr/>
        </p:nvCxnSpPr>
        <p:spPr>
          <a:xfrm>
            <a:off x="8232860" y="5052054"/>
            <a:ext cx="984994" cy="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直接连接符 23">
            <a:extLst>
              <a:ext uri="{FF2B5EF4-FFF2-40B4-BE49-F238E27FC236}">
                <a16:creationId xmlns:a16="http://schemas.microsoft.com/office/drawing/2014/main" id="{FAA4BACA-DFCA-B49E-A57B-305CEEEDE49A}"/>
              </a:ext>
            </a:extLst>
          </p:cNvPr>
          <p:cNvCxnSpPr>
            <a:cxnSpLocks/>
            <a:stCxn id="11" idx="6"/>
            <a:endCxn id="40" idx="2"/>
          </p:cNvCxnSpPr>
          <p:nvPr/>
        </p:nvCxnSpPr>
        <p:spPr>
          <a:xfrm>
            <a:off x="8232860" y="5052054"/>
            <a:ext cx="984994" cy="696286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直接连接符 23">
            <a:extLst>
              <a:ext uri="{FF2B5EF4-FFF2-40B4-BE49-F238E27FC236}">
                <a16:creationId xmlns:a16="http://schemas.microsoft.com/office/drawing/2014/main" id="{D13DBDC2-7375-D26C-E6B0-CE64399AC800}"/>
              </a:ext>
            </a:extLst>
          </p:cNvPr>
          <p:cNvCxnSpPr>
            <a:cxnSpLocks/>
            <a:stCxn id="11" idx="6"/>
            <a:endCxn id="41" idx="2"/>
          </p:cNvCxnSpPr>
          <p:nvPr/>
        </p:nvCxnSpPr>
        <p:spPr>
          <a:xfrm>
            <a:off x="8232860" y="5052054"/>
            <a:ext cx="1003816" cy="1649552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直接连接符 23">
            <a:extLst>
              <a:ext uri="{FF2B5EF4-FFF2-40B4-BE49-F238E27FC236}">
                <a16:creationId xmlns:a16="http://schemas.microsoft.com/office/drawing/2014/main" id="{DF84C9FA-5244-A94B-EA5F-4D466D9541A8}"/>
              </a:ext>
            </a:extLst>
          </p:cNvPr>
          <p:cNvCxnSpPr>
            <a:cxnSpLocks/>
            <a:stCxn id="12" idx="6"/>
            <a:endCxn id="39" idx="2"/>
          </p:cNvCxnSpPr>
          <p:nvPr/>
        </p:nvCxnSpPr>
        <p:spPr>
          <a:xfrm flipV="1">
            <a:off x="8232860" y="5052054"/>
            <a:ext cx="984994" cy="696286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直接连接符 23">
            <a:extLst>
              <a:ext uri="{FF2B5EF4-FFF2-40B4-BE49-F238E27FC236}">
                <a16:creationId xmlns:a16="http://schemas.microsoft.com/office/drawing/2014/main" id="{5CC370BB-E182-C6E0-DAC3-7AE8D3BC2687}"/>
              </a:ext>
            </a:extLst>
          </p:cNvPr>
          <p:cNvCxnSpPr>
            <a:cxnSpLocks/>
            <a:stCxn id="12" idx="6"/>
            <a:endCxn id="40" idx="2"/>
          </p:cNvCxnSpPr>
          <p:nvPr/>
        </p:nvCxnSpPr>
        <p:spPr>
          <a:xfrm>
            <a:off x="8232860" y="5748340"/>
            <a:ext cx="984994" cy="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直接连接符 23">
            <a:extLst>
              <a:ext uri="{FF2B5EF4-FFF2-40B4-BE49-F238E27FC236}">
                <a16:creationId xmlns:a16="http://schemas.microsoft.com/office/drawing/2014/main" id="{ECF8926C-4B81-04DC-4210-C71D6C618B55}"/>
              </a:ext>
            </a:extLst>
          </p:cNvPr>
          <p:cNvCxnSpPr>
            <a:cxnSpLocks/>
            <a:stCxn id="12" idx="6"/>
            <a:endCxn id="41" idx="2"/>
          </p:cNvCxnSpPr>
          <p:nvPr/>
        </p:nvCxnSpPr>
        <p:spPr>
          <a:xfrm>
            <a:off x="8232860" y="5748340"/>
            <a:ext cx="1003816" cy="953266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直接连接符 23">
            <a:extLst>
              <a:ext uri="{FF2B5EF4-FFF2-40B4-BE49-F238E27FC236}">
                <a16:creationId xmlns:a16="http://schemas.microsoft.com/office/drawing/2014/main" id="{966CFBA5-B76B-2FD9-802B-B0B4413D7C35}"/>
              </a:ext>
            </a:extLst>
          </p:cNvPr>
          <p:cNvCxnSpPr>
            <a:cxnSpLocks/>
            <a:stCxn id="13" idx="6"/>
            <a:endCxn id="39" idx="2"/>
          </p:cNvCxnSpPr>
          <p:nvPr/>
        </p:nvCxnSpPr>
        <p:spPr>
          <a:xfrm flipV="1">
            <a:off x="8251682" y="5052054"/>
            <a:ext cx="966172" cy="1649552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直接连接符 23">
            <a:extLst>
              <a:ext uri="{FF2B5EF4-FFF2-40B4-BE49-F238E27FC236}">
                <a16:creationId xmlns:a16="http://schemas.microsoft.com/office/drawing/2014/main" id="{475C558B-8845-8DA7-7CA1-E7916F15D211}"/>
              </a:ext>
            </a:extLst>
          </p:cNvPr>
          <p:cNvCxnSpPr>
            <a:cxnSpLocks/>
            <a:stCxn id="13" idx="6"/>
            <a:endCxn id="40" idx="2"/>
          </p:cNvCxnSpPr>
          <p:nvPr/>
        </p:nvCxnSpPr>
        <p:spPr>
          <a:xfrm flipV="1">
            <a:off x="8251682" y="5748340"/>
            <a:ext cx="966172" cy="953266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直接连接符 23">
            <a:extLst>
              <a:ext uri="{FF2B5EF4-FFF2-40B4-BE49-F238E27FC236}">
                <a16:creationId xmlns:a16="http://schemas.microsoft.com/office/drawing/2014/main" id="{434FD62A-B027-1E94-3175-54208194C4AD}"/>
              </a:ext>
            </a:extLst>
          </p:cNvPr>
          <p:cNvCxnSpPr>
            <a:cxnSpLocks/>
            <a:stCxn id="13" idx="6"/>
            <a:endCxn id="41" idx="2"/>
          </p:cNvCxnSpPr>
          <p:nvPr/>
        </p:nvCxnSpPr>
        <p:spPr>
          <a:xfrm>
            <a:off x="8251682" y="6701606"/>
            <a:ext cx="984994" cy="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椭圆 13">
            <a:extLst>
              <a:ext uri="{FF2B5EF4-FFF2-40B4-BE49-F238E27FC236}">
                <a16:creationId xmlns:a16="http://schemas.microsoft.com/office/drawing/2014/main" id="{CF9CA451-ED1D-0A09-0C27-7BEE57F0186C}"/>
              </a:ext>
            </a:extLst>
          </p:cNvPr>
          <p:cNvSpPr/>
          <p:nvPr/>
        </p:nvSpPr>
        <p:spPr>
          <a:xfrm>
            <a:off x="10988672" y="4908719"/>
            <a:ext cx="302004" cy="302004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14">
            <a:extLst>
              <a:ext uri="{FF2B5EF4-FFF2-40B4-BE49-F238E27FC236}">
                <a16:creationId xmlns:a16="http://schemas.microsoft.com/office/drawing/2014/main" id="{811714AB-89E3-DDB6-661D-FA5E8AD05A5A}"/>
              </a:ext>
            </a:extLst>
          </p:cNvPr>
          <p:cNvSpPr/>
          <p:nvPr/>
        </p:nvSpPr>
        <p:spPr>
          <a:xfrm>
            <a:off x="10988672" y="5605005"/>
            <a:ext cx="302004" cy="302004"/>
          </a:xfrm>
          <a:prstGeom prst="ellipse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16">
            <a:extLst>
              <a:ext uri="{FF2B5EF4-FFF2-40B4-BE49-F238E27FC236}">
                <a16:creationId xmlns:a16="http://schemas.microsoft.com/office/drawing/2014/main" id="{C8138F9F-8645-BC94-5F83-130843B569F6}"/>
              </a:ext>
            </a:extLst>
          </p:cNvPr>
          <p:cNvSpPr/>
          <p:nvPr/>
        </p:nvSpPr>
        <p:spPr>
          <a:xfrm>
            <a:off x="11014987" y="6558611"/>
            <a:ext cx="302004" cy="302004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文本框 139">
            <a:extLst>
              <a:ext uri="{FF2B5EF4-FFF2-40B4-BE49-F238E27FC236}">
                <a16:creationId xmlns:a16="http://schemas.microsoft.com/office/drawing/2014/main" id="{87DA8793-236D-9654-77B4-3233285EAC3D}"/>
              </a:ext>
            </a:extLst>
          </p:cNvPr>
          <p:cNvSpPr txBox="1"/>
          <p:nvPr/>
        </p:nvSpPr>
        <p:spPr>
          <a:xfrm rot="5400000">
            <a:off x="10882670" y="6043727"/>
            <a:ext cx="471390" cy="557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6" name="文本框 139">
            <a:extLst>
              <a:ext uri="{FF2B5EF4-FFF2-40B4-BE49-F238E27FC236}">
                <a16:creationId xmlns:a16="http://schemas.microsoft.com/office/drawing/2014/main" id="{A94B6BFF-DD27-2844-C536-0F459AA01FAA}"/>
              </a:ext>
            </a:extLst>
          </p:cNvPr>
          <p:cNvSpPr txBox="1"/>
          <p:nvPr/>
        </p:nvSpPr>
        <p:spPr>
          <a:xfrm>
            <a:off x="10089765" y="4799564"/>
            <a:ext cx="471390" cy="557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7" name="直接连接符 23">
            <a:extLst>
              <a:ext uri="{FF2B5EF4-FFF2-40B4-BE49-F238E27FC236}">
                <a16:creationId xmlns:a16="http://schemas.microsoft.com/office/drawing/2014/main" id="{5B3E12D3-9B6D-0FE8-8465-20FAB5B0375E}"/>
              </a:ext>
            </a:extLst>
          </p:cNvPr>
          <p:cNvCxnSpPr>
            <a:cxnSpLocks/>
            <a:stCxn id="52" idx="6"/>
            <a:endCxn id="14" idx="2"/>
          </p:cNvCxnSpPr>
          <p:nvPr/>
        </p:nvCxnSpPr>
        <p:spPr>
          <a:xfrm flipV="1">
            <a:off x="11290676" y="4783036"/>
            <a:ext cx="1364240" cy="276685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直接连接符 23">
            <a:extLst>
              <a:ext uri="{FF2B5EF4-FFF2-40B4-BE49-F238E27FC236}">
                <a16:creationId xmlns:a16="http://schemas.microsoft.com/office/drawing/2014/main" id="{A1703239-D65E-63DB-8AE0-6BBCDA783C99}"/>
              </a:ext>
            </a:extLst>
          </p:cNvPr>
          <p:cNvCxnSpPr>
            <a:cxnSpLocks/>
            <a:stCxn id="52" idx="6"/>
            <a:endCxn id="15" idx="2"/>
          </p:cNvCxnSpPr>
          <p:nvPr/>
        </p:nvCxnSpPr>
        <p:spPr>
          <a:xfrm>
            <a:off x="11290676" y="5059721"/>
            <a:ext cx="1364240" cy="419601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直接连接符 23">
            <a:extLst>
              <a:ext uri="{FF2B5EF4-FFF2-40B4-BE49-F238E27FC236}">
                <a16:creationId xmlns:a16="http://schemas.microsoft.com/office/drawing/2014/main" id="{EC147180-0C29-EF43-6C8E-7C8AC69A8AC9}"/>
              </a:ext>
            </a:extLst>
          </p:cNvPr>
          <p:cNvCxnSpPr>
            <a:cxnSpLocks/>
            <a:stCxn id="52" idx="6"/>
            <a:endCxn id="16" idx="2"/>
          </p:cNvCxnSpPr>
          <p:nvPr/>
        </p:nvCxnSpPr>
        <p:spPr>
          <a:xfrm>
            <a:off x="11290676" y="5059721"/>
            <a:ext cx="1356853" cy="1061916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直接连接符 23">
            <a:extLst>
              <a:ext uri="{FF2B5EF4-FFF2-40B4-BE49-F238E27FC236}">
                <a16:creationId xmlns:a16="http://schemas.microsoft.com/office/drawing/2014/main" id="{407EE56F-9D78-3834-11DF-0901CA573A6B}"/>
              </a:ext>
            </a:extLst>
          </p:cNvPr>
          <p:cNvCxnSpPr>
            <a:cxnSpLocks/>
            <a:stCxn id="52" idx="6"/>
            <a:endCxn id="38" idx="2"/>
          </p:cNvCxnSpPr>
          <p:nvPr/>
        </p:nvCxnSpPr>
        <p:spPr>
          <a:xfrm>
            <a:off x="11290676" y="5059721"/>
            <a:ext cx="1356853" cy="1871918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直接连接符 23">
            <a:extLst>
              <a:ext uri="{FF2B5EF4-FFF2-40B4-BE49-F238E27FC236}">
                <a16:creationId xmlns:a16="http://schemas.microsoft.com/office/drawing/2014/main" id="{E0CE0889-57D0-DE7B-956A-625FF6596CA7}"/>
              </a:ext>
            </a:extLst>
          </p:cNvPr>
          <p:cNvCxnSpPr>
            <a:cxnSpLocks/>
            <a:stCxn id="53" idx="6"/>
            <a:endCxn id="14" idx="2"/>
          </p:cNvCxnSpPr>
          <p:nvPr/>
        </p:nvCxnSpPr>
        <p:spPr>
          <a:xfrm flipV="1">
            <a:off x="11290676" y="4783036"/>
            <a:ext cx="1364240" cy="972971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直接连接符 23">
            <a:extLst>
              <a:ext uri="{FF2B5EF4-FFF2-40B4-BE49-F238E27FC236}">
                <a16:creationId xmlns:a16="http://schemas.microsoft.com/office/drawing/2014/main" id="{A6BFBE6B-AC9D-F300-D395-CB9DBD62F1F2}"/>
              </a:ext>
            </a:extLst>
          </p:cNvPr>
          <p:cNvCxnSpPr>
            <a:cxnSpLocks/>
            <a:stCxn id="53" idx="6"/>
            <a:endCxn id="15" idx="2"/>
          </p:cNvCxnSpPr>
          <p:nvPr/>
        </p:nvCxnSpPr>
        <p:spPr>
          <a:xfrm flipV="1">
            <a:off x="11290676" y="5479322"/>
            <a:ext cx="1364240" cy="276685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直接连接符 23">
            <a:extLst>
              <a:ext uri="{FF2B5EF4-FFF2-40B4-BE49-F238E27FC236}">
                <a16:creationId xmlns:a16="http://schemas.microsoft.com/office/drawing/2014/main" id="{88401E83-5942-81DF-ACD1-80F680BD2CA5}"/>
              </a:ext>
            </a:extLst>
          </p:cNvPr>
          <p:cNvCxnSpPr>
            <a:cxnSpLocks/>
            <a:stCxn id="53" idx="6"/>
            <a:endCxn id="16" idx="2"/>
          </p:cNvCxnSpPr>
          <p:nvPr/>
        </p:nvCxnSpPr>
        <p:spPr>
          <a:xfrm>
            <a:off x="11290676" y="5756007"/>
            <a:ext cx="1356853" cy="36563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直接连接符 23">
            <a:extLst>
              <a:ext uri="{FF2B5EF4-FFF2-40B4-BE49-F238E27FC236}">
                <a16:creationId xmlns:a16="http://schemas.microsoft.com/office/drawing/2014/main" id="{27CC2974-AEED-B24A-6132-778C5B397C43}"/>
              </a:ext>
            </a:extLst>
          </p:cNvPr>
          <p:cNvCxnSpPr>
            <a:cxnSpLocks/>
            <a:stCxn id="53" idx="6"/>
            <a:endCxn id="38" idx="2"/>
          </p:cNvCxnSpPr>
          <p:nvPr/>
        </p:nvCxnSpPr>
        <p:spPr>
          <a:xfrm>
            <a:off x="11290676" y="5756007"/>
            <a:ext cx="1356853" cy="1175632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直接连接符 23">
            <a:extLst>
              <a:ext uri="{FF2B5EF4-FFF2-40B4-BE49-F238E27FC236}">
                <a16:creationId xmlns:a16="http://schemas.microsoft.com/office/drawing/2014/main" id="{BBE52265-D3D1-3F72-5F99-583A0202E14E}"/>
              </a:ext>
            </a:extLst>
          </p:cNvPr>
          <p:cNvCxnSpPr>
            <a:cxnSpLocks/>
            <a:stCxn id="54" idx="6"/>
            <a:endCxn id="14" idx="2"/>
          </p:cNvCxnSpPr>
          <p:nvPr/>
        </p:nvCxnSpPr>
        <p:spPr>
          <a:xfrm flipV="1">
            <a:off x="11316991" y="4783036"/>
            <a:ext cx="1337925" cy="1926577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直接连接符 23">
            <a:extLst>
              <a:ext uri="{FF2B5EF4-FFF2-40B4-BE49-F238E27FC236}">
                <a16:creationId xmlns:a16="http://schemas.microsoft.com/office/drawing/2014/main" id="{EEF9F3B1-3B57-09CD-3C0A-CBC874D7C7E8}"/>
              </a:ext>
            </a:extLst>
          </p:cNvPr>
          <p:cNvCxnSpPr>
            <a:cxnSpLocks/>
            <a:stCxn id="54" idx="6"/>
            <a:endCxn id="15" idx="2"/>
          </p:cNvCxnSpPr>
          <p:nvPr/>
        </p:nvCxnSpPr>
        <p:spPr>
          <a:xfrm flipV="1">
            <a:off x="11316991" y="5479322"/>
            <a:ext cx="1337925" cy="1230291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直接连接符 23">
            <a:extLst>
              <a:ext uri="{FF2B5EF4-FFF2-40B4-BE49-F238E27FC236}">
                <a16:creationId xmlns:a16="http://schemas.microsoft.com/office/drawing/2014/main" id="{E5388F88-B953-B3E6-C63A-2B326B71A308}"/>
              </a:ext>
            </a:extLst>
          </p:cNvPr>
          <p:cNvCxnSpPr>
            <a:cxnSpLocks/>
            <a:stCxn id="54" idx="6"/>
            <a:endCxn id="16" idx="2"/>
          </p:cNvCxnSpPr>
          <p:nvPr/>
        </p:nvCxnSpPr>
        <p:spPr>
          <a:xfrm flipV="1">
            <a:off x="11316991" y="6121637"/>
            <a:ext cx="1330538" cy="587976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直接连接符 23">
            <a:extLst>
              <a:ext uri="{FF2B5EF4-FFF2-40B4-BE49-F238E27FC236}">
                <a16:creationId xmlns:a16="http://schemas.microsoft.com/office/drawing/2014/main" id="{964317BE-9082-222F-52C0-ACC746A87333}"/>
              </a:ext>
            </a:extLst>
          </p:cNvPr>
          <p:cNvCxnSpPr>
            <a:cxnSpLocks/>
            <a:stCxn id="54" idx="6"/>
            <a:endCxn id="38" idx="2"/>
          </p:cNvCxnSpPr>
          <p:nvPr/>
        </p:nvCxnSpPr>
        <p:spPr>
          <a:xfrm>
            <a:off x="11316991" y="6709613"/>
            <a:ext cx="1330538" cy="222026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Right Brace 68">
            <a:extLst>
              <a:ext uri="{FF2B5EF4-FFF2-40B4-BE49-F238E27FC236}">
                <a16:creationId xmlns:a16="http://schemas.microsoft.com/office/drawing/2014/main" id="{CF4A9EC1-83F3-27EB-2A07-66C59F32EAA1}"/>
              </a:ext>
            </a:extLst>
          </p:cNvPr>
          <p:cNvSpPr/>
          <p:nvPr/>
        </p:nvSpPr>
        <p:spPr>
          <a:xfrm rot="16200000">
            <a:off x="9573935" y="2380456"/>
            <a:ext cx="233473" cy="3836942"/>
          </a:xfrm>
          <a:prstGeom prst="rightBrace">
            <a:avLst>
              <a:gd name="adj1" fmla="val 0"/>
              <a:gd name="adj2" fmla="val 50648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文本框 271">
            <a:extLst>
              <a:ext uri="{FF2B5EF4-FFF2-40B4-BE49-F238E27FC236}">
                <a16:creationId xmlns:a16="http://schemas.microsoft.com/office/drawing/2014/main" id="{32E85C1B-EC4F-56F2-FC3D-829828DB092A}"/>
              </a:ext>
            </a:extLst>
          </p:cNvPr>
          <p:cNvSpPr txBox="1"/>
          <p:nvPr/>
        </p:nvSpPr>
        <p:spPr>
          <a:xfrm>
            <a:off x="5103249" y="7810431"/>
            <a:ext cx="2311631" cy="10231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solidFill>
                  <a:srgbClr val="1212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Features Abstract</a:t>
            </a:r>
          </a:p>
        </p:txBody>
      </p:sp>
      <p:sp>
        <p:nvSpPr>
          <p:cNvPr id="71" name="文本框 240">
            <a:extLst>
              <a:ext uri="{FF2B5EF4-FFF2-40B4-BE49-F238E27FC236}">
                <a16:creationId xmlns:a16="http://schemas.microsoft.com/office/drawing/2014/main" id="{620251C4-F59F-5014-6953-9A85ACC4E088}"/>
              </a:ext>
            </a:extLst>
          </p:cNvPr>
          <p:cNvSpPr txBox="1"/>
          <p:nvPr/>
        </p:nvSpPr>
        <p:spPr>
          <a:xfrm>
            <a:off x="9405816" y="5447789"/>
            <a:ext cx="17157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High-speed On-chip MVM</a:t>
            </a:r>
            <a:endParaRPr lang="zh-CN" altLang="en-US" sz="1400" dirty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2" name="文本框 139">
            <a:extLst>
              <a:ext uri="{FF2B5EF4-FFF2-40B4-BE49-F238E27FC236}">
                <a16:creationId xmlns:a16="http://schemas.microsoft.com/office/drawing/2014/main" id="{F0D4103A-5F1B-6DDA-D6C8-2F64CBC430E5}"/>
              </a:ext>
            </a:extLst>
          </p:cNvPr>
          <p:cNvSpPr txBox="1"/>
          <p:nvPr/>
        </p:nvSpPr>
        <p:spPr>
          <a:xfrm>
            <a:off x="10102662" y="6497231"/>
            <a:ext cx="471390" cy="557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3" name="Connector: Curved 72">
            <a:extLst>
              <a:ext uri="{FF2B5EF4-FFF2-40B4-BE49-F238E27FC236}">
                <a16:creationId xmlns:a16="http://schemas.microsoft.com/office/drawing/2014/main" id="{6F0FB32D-DD1C-D275-142B-D3DEDBDA7C32}"/>
              </a:ext>
            </a:extLst>
          </p:cNvPr>
          <p:cNvCxnSpPr>
            <a:cxnSpLocks/>
            <a:stCxn id="13" idx="5"/>
            <a:endCxn id="41" idx="3"/>
          </p:cNvCxnSpPr>
          <p:nvPr/>
        </p:nvCxnSpPr>
        <p:spPr>
          <a:xfrm rot="16200000" flipH="1">
            <a:off x="8744179" y="6271657"/>
            <a:ext cx="12700" cy="1073448"/>
          </a:xfrm>
          <a:prstGeom prst="curvedConnector3">
            <a:avLst>
              <a:gd name="adj1" fmla="val 2868244"/>
            </a:avLst>
          </a:prstGeom>
          <a:ln w="15875">
            <a:solidFill>
              <a:srgbClr val="404040"/>
            </a:solidFill>
            <a:headEnd type="triangle"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nector: Curved 73">
            <a:extLst>
              <a:ext uri="{FF2B5EF4-FFF2-40B4-BE49-F238E27FC236}">
                <a16:creationId xmlns:a16="http://schemas.microsoft.com/office/drawing/2014/main" id="{324BA222-ABD9-9C66-D8C1-609B51042AF8}"/>
              </a:ext>
            </a:extLst>
          </p:cNvPr>
          <p:cNvCxnSpPr>
            <a:cxnSpLocks/>
            <a:endCxn id="41" idx="5"/>
          </p:cNvCxnSpPr>
          <p:nvPr/>
        </p:nvCxnSpPr>
        <p:spPr>
          <a:xfrm rot="10800000">
            <a:off x="9494453" y="6808381"/>
            <a:ext cx="533160" cy="321570"/>
          </a:xfrm>
          <a:prstGeom prst="curvedConnector2">
            <a:avLst/>
          </a:prstGeom>
          <a:ln w="19050">
            <a:solidFill>
              <a:srgbClr val="404040"/>
            </a:solidFill>
            <a:headEnd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or: Curved 74">
            <a:extLst>
              <a:ext uri="{FF2B5EF4-FFF2-40B4-BE49-F238E27FC236}">
                <a16:creationId xmlns:a16="http://schemas.microsoft.com/office/drawing/2014/main" id="{E7E75350-F178-A348-9810-98774CB5A5D0}"/>
              </a:ext>
            </a:extLst>
          </p:cNvPr>
          <p:cNvCxnSpPr>
            <a:cxnSpLocks/>
            <a:endCxn id="54" idx="3"/>
          </p:cNvCxnSpPr>
          <p:nvPr/>
        </p:nvCxnSpPr>
        <p:spPr>
          <a:xfrm flipV="1">
            <a:off x="10675759" y="6816388"/>
            <a:ext cx="383455" cy="341332"/>
          </a:xfrm>
          <a:prstGeom prst="curvedConnector2">
            <a:avLst/>
          </a:prstGeom>
          <a:ln w="19050">
            <a:solidFill>
              <a:srgbClr val="404040"/>
            </a:solidFill>
            <a:headEnd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55776A84-102C-CB22-FD4B-4966201EBEB2}"/>
              </a:ext>
            </a:extLst>
          </p:cNvPr>
          <p:cNvSpPr txBox="1"/>
          <p:nvPr/>
        </p:nvSpPr>
        <p:spPr>
          <a:xfrm>
            <a:off x="9439395" y="7143996"/>
            <a:ext cx="8452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b="1" i="1" dirty="0">
                <a:latin typeface="Arial" panose="020B0604020202020204" pitchFamily="34" charset="0"/>
                <a:cs typeface="Arial" panose="020B0604020202020204" pitchFamily="34" charset="0"/>
              </a:rPr>
              <a:t>W</a:t>
            </a:r>
            <a:r>
              <a:rPr lang="en-US" altLang="zh-CN" sz="1600" b="1" i="1" baseline="30000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endParaRPr lang="en-US" sz="1600" b="1" i="1" baseline="30000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3FF61AD2-32B3-F3BE-6C0E-F4FD635019B6}"/>
              </a:ext>
            </a:extLst>
          </p:cNvPr>
          <p:cNvSpPr txBox="1"/>
          <p:nvPr/>
        </p:nvSpPr>
        <p:spPr>
          <a:xfrm>
            <a:off x="7894708" y="7139332"/>
            <a:ext cx="8452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b="1" i="1" dirty="0">
                <a:latin typeface="Arial" panose="020B0604020202020204" pitchFamily="34" charset="0"/>
                <a:cs typeface="Arial" panose="020B0604020202020204" pitchFamily="34" charset="0"/>
              </a:rPr>
              <a:t>W</a:t>
            </a:r>
            <a:endParaRPr lang="en-US" sz="1600" b="1" i="1" baseline="30000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3E8A1EA3-AF6A-593A-F0E3-931AD78DBE7F}"/>
              </a:ext>
            </a:extLst>
          </p:cNvPr>
          <p:cNvSpPr txBox="1"/>
          <p:nvPr/>
        </p:nvSpPr>
        <p:spPr>
          <a:xfrm>
            <a:off x="10961099" y="7139332"/>
            <a:ext cx="8452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b="1" i="1" dirty="0">
                <a:latin typeface="Arial" panose="020B0604020202020204" pitchFamily="34" charset="0"/>
                <a:cs typeface="Arial" panose="020B0604020202020204" pitchFamily="34" charset="0"/>
              </a:rPr>
              <a:t>W</a:t>
            </a:r>
            <a:endParaRPr lang="en-US" sz="1600" b="1" i="1" baseline="30000" dirty="0"/>
          </a:p>
        </p:txBody>
      </p:sp>
      <p:pic>
        <p:nvPicPr>
          <p:cNvPr id="80" name="Picture 79">
            <a:extLst>
              <a:ext uri="{FF2B5EF4-FFF2-40B4-BE49-F238E27FC236}">
                <a16:creationId xmlns:a16="http://schemas.microsoft.com/office/drawing/2014/main" id="{04E49520-B818-4506-BA72-B8BB9E0E95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9425" y="4947028"/>
            <a:ext cx="1805794" cy="1798980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id="{DBA0E4D6-9EA2-A2D6-A58D-7F3D9D476EE1}"/>
              </a:ext>
            </a:extLst>
          </p:cNvPr>
          <p:cNvSpPr txBox="1"/>
          <p:nvPr/>
        </p:nvSpPr>
        <p:spPr>
          <a:xfrm>
            <a:off x="3299100" y="6894607"/>
            <a:ext cx="1571091" cy="10231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28×28×1</a:t>
            </a:r>
            <a:endParaRPr lang="en-US" dirty="0"/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059CAB28-4A38-E93C-5E01-F933EE71464D}"/>
              </a:ext>
            </a:extLst>
          </p:cNvPr>
          <p:cNvGrpSpPr/>
          <p:nvPr/>
        </p:nvGrpSpPr>
        <p:grpSpPr>
          <a:xfrm>
            <a:off x="5877584" y="4228280"/>
            <a:ext cx="233816" cy="3327540"/>
            <a:chOff x="2502028" y="1720710"/>
            <a:chExt cx="237963" cy="3386553"/>
          </a:xfrm>
        </p:grpSpPr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9CEFA5AE-5CC0-3E30-5DD3-4C97CC7E92BE}"/>
                </a:ext>
              </a:extLst>
            </p:cNvPr>
            <p:cNvSpPr/>
            <p:nvPr/>
          </p:nvSpPr>
          <p:spPr>
            <a:xfrm>
              <a:off x="2509158" y="1720710"/>
              <a:ext cx="230833" cy="23083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BB104092-39CF-9333-54C5-8659115EF959}"/>
                </a:ext>
              </a:extLst>
            </p:cNvPr>
            <p:cNvSpPr/>
            <p:nvPr/>
          </p:nvSpPr>
          <p:spPr>
            <a:xfrm>
              <a:off x="2509157" y="1958322"/>
              <a:ext cx="230833" cy="23083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868B917B-98E9-2A10-4A18-0EBCB2180D02}"/>
                </a:ext>
              </a:extLst>
            </p:cNvPr>
            <p:cNvSpPr/>
            <p:nvPr/>
          </p:nvSpPr>
          <p:spPr>
            <a:xfrm>
              <a:off x="2509157" y="2199110"/>
              <a:ext cx="230833" cy="230833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FAB8CDD0-F5A4-3F2A-66C0-555D75ED30B9}"/>
                </a:ext>
              </a:extLst>
            </p:cNvPr>
            <p:cNvSpPr/>
            <p:nvPr/>
          </p:nvSpPr>
          <p:spPr>
            <a:xfrm>
              <a:off x="2509157" y="2439898"/>
              <a:ext cx="230833" cy="23083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F19F25F7-72D4-FDDA-1A87-CC6775F1FF49}"/>
                </a:ext>
              </a:extLst>
            </p:cNvPr>
            <p:cNvSpPr/>
            <p:nvPr/>
          </p:nvSpPr>
          <p:spPr>
            <a:xfrm>
              <a:off x="2507311" y="2680686"/>
              <a:ext cx="230833" cy="23083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F939F728-CC17-6EBB-5FFB-211B0E96D63C}"/>
                </a:ext>
              </a:extLst>
            </p:cNvPr>
            <p:cNvSpPr/>
            <p:nvPr/>
          </p:nvSpPr>
          <p:spPr>
            <a:xfrm>
              <a:off x="2507311" y="2922971"/>
              <a:ext cx="230833" cy="230833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3ADA548A-EFA0-51AD-3BC1-86A6D59BA42C}"/>
                </a:ext>
              </a:extLst>
            </p:cNvPr>
            <p:cNvSpPr/>
            <p:nvPr/>
          </p:nvSpPr>
          <p:spPr>
            <a:xfrm>
              <a:off x="2507311" y="3166227"/>
              <a:ext cx="230833" cy="230833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39FF3A8F-D976-CE2C-95E3-81A362E60131}"/>
                </a:ext>
              </a:extLst>
            </p:cNvPr>
            <p:cNvSpPr/>
            <p:nvPr/>
          </p:nvSpPr>
          <p:spPr>
            <a:xfrm>
              <a:off x="2507311" y="3409483"/>
              <a:ext cx="230833" cy="23083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8F43F88E-6986-824D-F2A4-244630C75D52}"/>
                </a:ext>
              </a:extLst>
            </p:cNvPr>
            <p:cNvSpPr/>
            <p:nvPr/>
          </p:nvSpPr>
          <p:spPr>
            <a:xfrm>
              <a:off x="2507310" y="3652739"/>
              <a:ext cx="230833" cy="23083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F5263228-2E41-4D90-A05A-09B47A48CDEC}"/>
                </a:ext>
              </a:extLst>
            </p:cNvPr>
            <p:cNvSpPr/>
            <p:nvPr/>
          </p:nvSpPr>
          <p:spPr>
            <a:xfrm>
              <a:off x="2507309" y="3895095"/>
              <a:ext cx="230833" cy="23083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88781A19-A09A-B0FC-D153-0B4C6D6C0127}"/>
                </a:ext>
              </a:extLst>
            </p:cNvPr>
            <p:cNvSpPr/>
            <p:nvPr/>
          </p:nvSpPr>
          <p:spPr>
            <a:xfrm>
              <a:off x="2507309" y="4138280"/>
              <a:ext cx="230833" cy="230833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A131C019-8FBC-47FA-0EB8-60D92333C0FA}"/>
                </a:ext>
              </a:extLst>
            </p:cNvPr>
            <p:cNvSpPr/>
            <p:nvPr/>
          </p:nvSpPr>
          <p:spPr>
            <a:xfrm>
              <a:off x="2505982" y="4380919"/>
              <a:ext cx="230833" cy="23083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1D0AD7D4-8ADA-E9D0-A59B-C5A398B8CD01}"/>
                </a:ext>
              </a:extLst>
            </p:cNvPr>
            <p:cNvSpPr/>
            <p:nvPr/>
          </p:nvSpPr>
          <p:spPr>
            <a:xfrm>
              <a:off x="2505981" y="4625692"/>
              <a:ext cx="230833" cy="23083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D2D09286-050E-B764-83B8-6E483200E999}"/>
                </a:ext>
              </a:extLst>
            </p:cNvPr>
            <p:cNvSpPr/>
            <p:nvPr/>
          </p:nvSpPr>
          <p:spPr>
            <a:xfrm>
              <a:off x="2502028" y="4876430"/>
              <a:ext cx="230833" cy="230833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97" name="文本框 239">
            <a:extLst>
              <a:ext uri="{FF2B5EF4-FFF2-40B4-BE49-F238E27FC236}">
                <a16:creationId xmlns:a16="http://schemas.microsoft.com/office/drawing/2014/main" id="{7A09C220-A6FB-85DC-511E-FBA30E13A168}"/>
              </a:ext>
            </a:extLst>
          </p:cNvPr>
          <p:cNvSpPr txBox="1"/>
          <p:nvPr/>
        </p:nvSpPr>
        <p:spPr>
          <a:xfrm>
            <a:off x="4866854" y="3651729"/>
            <a:ext cx="22482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Flatten</a:t>
            </a:r>
          </a:p>
        </p:txBody>
      </p: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988CFC69-D222-D5AD-7665-2DBE52AB7097}"/>
              </a:ext>
            </a:extLst>
          </p:cNvPr>
          <p:cNvCxnSpPr/>
          <p:nvPr/>
        </p:nvCxnSpPr>
        <p:spPr>
          <a:xfrm>
            <a:off x="5125010" y="5845064"/>
            <a:ext cx="588557" cy="0"/>
          </a:xfrm>
          <a:prstGeom prst="straightConnector1">
            <a:avLst/>
          </a:prstGeom>
          <a:ln w="19050">
            <a:tailEnd type="triangle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CE7EE30C-BF74-9E5E-08B8-734F4C6DE4FC}"/>
              </a:ext>
            </a:extLst>
          </p:cNvPr>
          <p:cNvCxnSpPr/>
          <p:nvPr/>
        </p:nvCxnSpPr>
        <p:spPr>
          <a:xfrm>
            <a:off x="5997994" y="7738796"/>
            <a:ext cx="588557" cy="0"/>
          </a:xfrm>
          <a:prstGeom prst="straightConnector1">
            <a:avLst/>
          </a:prstGeom>
          <a:ln w="19050">
            <a:tailEnd type="triangle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0" name="文本框 241">
            <a:extLst>
              <a:ext uri="{FF2B5EF4-FFF2-40B4-BE49-F238E27FC236}">
                <a16:creationId xmlns:a16="http://schemas.microsoft.com/office/drawing/2014/main" id="{7B2BA11C-9122-E143-85E9-01C621EA344D}"/>
              </a:ext>
            </a:extLst>
          </p:cNvPr>
          <p:cNvSpPr txBox="1"/>
          <p:nvPr/>
        </p:nvSpPr>
        <p:spPr>
          <a:xfrm>
            <a:off x="11969102" y="3658366"/>
            <a:ext cx="16855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Fully connected</a:t>
            </a:r>
            <a:endParaRPr lang="zh-CN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87BB0178-CCEE-A0A1-A15C-87EBB92A5CA1}"/>
              </a:ext>
            </a:extLst>
          </p:cNvPr>
          <p:cNvSpPr txBox="1"/>
          <p:nvPr/>
        </p:nvSpPr>
        <p:spPr>
          <a:xfrm>
            <a:off x="12012985" y="7383618"/>
            <a:ext cx="1571091" cy="5577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10×1</a:t>
            </a:r>
            <a:endParaRPr lang="en-US" dirty="0"/>
          </a:p>
        </p:txBody>
      </p: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873EDE96-365C-0594-13AD-89B81BD99AC0}"/>
              </a:ext>
            </a:extLst>
          </p:cNvPr>
          <p:cNvCxnSpPr/>
          <p:nvPr/>
        </p:nvCxnSpPr>
        <p:spPr>
          <a:xfrm>
            <a:off x="13178124" y="5826883"/>
            <a:ext cx="588557" cy="0"/>
          </a:xfrm>
          <a:prstGeom prst="straightConnector1">
            <a:avLst/>
          </a:prstGeom>
          <a:ln w="19050">
            <a:tailEnd type="triangle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3" name="文本框 241">
            <a:extLst>
              <a:ext uri="{FF2B5EF4-FFF2-40B4-BE49-F238E27FC236}">
                <a16:creationId xmlns:a16="http://schemas.microsoft.com/office/drawing/2014/main" id="{1A24B9A3-29A7-5EBC-6363-7FE72609BEEF}"/>
              </a:ext>
            </a:extLst>
          </p:cNvPr>
          <p:cNvSpPr txBox="1"/>
          <p:nvPr/>
        </p:nvSpPr>
        <p:spPr>
          <a:xfrm>
            <a:off x="13340681" y="3663579"/>
            <a:ext cx="16855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Output</a:t>
            </a:r>
          </a:p>
          <a:p>
            <a:pPr algn="ctr"/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  <a:endParaRPr lang="zh-CN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2B044C65-28C9-9EF0-9874-5E0C1B78D2A9}"/>
              </a:ext>
            </a:extLst>
          </p:cNvPr>
          <p:cNvGrpSpPr/>
          <p:nvPr/>
        </p:nvGrpSpPr>
        <p:grpSpPr>
          <a:xfrm>
            <a:off x="13340681" y="4518744"/>
            <a:ext cx="1685524" cy="2677027"/>
            <a:chOff x="12127516" y="2011128"/>
            <a:chExt cx="1685524" cy="2677027"/>
          </a:xfrm>
        </p:grpSpPr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AE7CCA79-5BEA-BE8B-F3DD-9B42AC4E9B64}"/>
                </a:ext>
              </a:extLst>
            </p:cNvPr>
            <p:cNvSpPr/>
            <p:nvPr/>
          </p:nvSpPr>
          <p:spPr>
            <a:xfrm>
              <a:off x="12776201" y="2011128"/>
              <a:ext cx="388154" cy="267702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文本框 241">
              <a:extLst>
                <a:ext uri="{FF2B5EF4-FFF2-40B4-BE49-F238E27FC236}">
                  <a16:creationId xmlns:a16="http://schemas.microsoft.com/office/drawing/2014/main" id="{8B858091-16FE-D5D7-D2A5-A77C5405E868}"/>
                </a:ext>
              </a:extLst>
            </p:cNvPr>
            <p:cNvSpPr txBox="1"/>
            <p:nvPr/>
          </p:nvSpPr>
          <p:spPr>
            <a:xfrm>
              <a:off x="12127516" y="2038721"/>
              <a:ext cx="1685524" cy="26354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2500"/>
                </a:lnSpc>
              </a:pPr>
              <a:r>
                <a: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  <a:p>
              <a:pPr algn="ctr">
                <a:lnSpc>
                  <a:spcPts val="2500"/>
                </a:lnSpc>
              </a:pPr>
              <a:r>
                <a: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  <a:p>
              <a:pPr algn="ctr">
                <a:lnSpc>
                  <a:spcPts val="2500"/>
                </a:lnSpc>
              </a:pPr>
              <a:r>
                <a: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  <a:p>
              <a:pPr algn="ctr">
                <a:lnSpc>
                  <a:spcPts val="2500"/>
                </a:lnSpc>
              </a:pPr>
              <a:endParaRPr lang="en-US" altLang="zh-CN" sz="20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>
                <a:lnSpc>
                  <a:spcPts val="2500"/>
                </a:lnSpc>
              </a:pPr>
              <a:r>
                <a: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rPr>
                <a:t>…</a:t>
              </a:r>
            </a:p>
            <a:p>
              <a:pPr algn="ctr">
                <a:lnSpc>
                  <a:spcPts val="2500"/>
                </a:lnSpc>
              </a:pPr>
              <a:endParaRPr lang="en-US" altLang="zh-CN" sz="20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>
                <a:lnSpc>
                  <a:spcPts val="2500"/>
                </a:lnSpc>
              </a:pPr>
              <a:r>
                <a:rPr lang="en-US" altLang="zh-CN" sz="2000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8</a:t>
              </a:r>
            </a:p>
            <a:p>
              <a:pPr algn="ctr">
                <a:lnSpc>
                  <a:spcPts val="2500"/>
                </a:lnSpc>
              </a:pPr>
              <a:r>
                <a: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rPr>
                <a:t>9</a:t>
              </a:r>
            </a:p>
          </p:txBody>
        </p:sp>
      </p:grpSp>
      <p:sp>
        <p:nvSpPr>
          <p:cNvPr id="107" name="TextBox 106">
            <a:extLst>
              <a:ext uri="{FF2B5EF4-FFF2-40B4-BE49-F238E27FC236}">
                <a16:creationId xmlns:a16="http://schemas.microsoft.com/office/drawing/2014/main" id="{5FF95A13-4CFE-373A-6A83-354290F8EC78}"/>
              </a:ext>
            </a:extLst>
          </p:cNvPr>
          <p:cNvSpPr txBox="1"/>
          <p:nvPr/>
        </p:nvSpPr>
        <p:spPr>
          <a:xfrm>
            <a:off x="13395883" y="7396918"/>
            <a:ext cx="1571091" cy="5577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10×1</a:t>
            </a:r>
            <a:endParaRPr lang="en-US" dirty="0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B8B11D13-3B13-3A10-DFED-BFE79A6DCA79}"/>
              </a:ext>
            </a:extLst>
          </p:cNvPr>
          <p:cNvSpPr/>
          <p:nvPr/>
        </p:nvSpPr>
        <p:spPr>
          <a:xfrm>
            <a:off x="13928151" y="6488919"/>
            <a:ext cx="526093" cy="313428"/>
          </a:xfrm>
          <a:prstGeom prst="rect">
            <a:avLst/>
          </a:prstGeom>
          <a:solidFill>
            <a:srgbClr val="C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文本框 240">
            <a:extLst>
              <a:ext uri="{FF2B5EF4-FFF2-40B4-BE49-F238E27FC236}">
                <a16:creationId xmlns:a16="http://schemas.microsoft.com/office/drawing/2014/main" id="{DE15400C-8F24-055D-A6DA-090E4494909A}"/>
              </a:ext>
            </a:extLst>
          </p:cNvPr>
          <p:cNvSpPr txBox="1"/>
          <p:nvPr/>
        </p:nvSpPr>
        <p:spPr>
          <a:xfrm>
            <a:off x="8337802" y="3555083"/>
            <a:ext cx="27719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Multi-hidden layers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81019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F8AF30B-E5D2-190E-0DE1-0E4BDD28B909}"/>
              </a:ext>
            </a:extLst>
          </p:cNvPr>
          <p:cNvSpPr/>
          <p:nvPr/>
        </p:nvSpPr>
        <p:spPr>
          <a:xfrm>
            <a:off x="6449223" y="2215956"/>
            <a:ext cx="4829226" cy="2250733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95000"/>
                <a:lumOff val="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组合 12">
            <a:extLst>
              <a:ext uri="{FF2B5EF4-FFF2-40B4-BE49-F238E27FC236}">
                <a16:creationId xmlns:a16="http://schemas.microsoft.com/office/drawing/2014/main" id="{B0A829E5-80D9-9B09-78F6-54DE66062F0A}"/>
              </a:ext>
            </a:extLst>
          </p:cNvPr>
          <p:cNvGrpSpPr/>
          <p:nvPr/>
        </p:nvGrpSpPr>
        <p:grpSpPr>
          <a:xfrm>
            <a:off x="4745116" y="1715564"/>
            <a:ext cx="302004" cy="3297000"/>
            <a:chOff x="5075340" y="1089460"/>
            <a:chExt cx="302004" cy="3297000"/>
          </a:xfrm>
        </p:grpSpPr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F101E510-F07B-ADF0-F942-C551517FD9F7}"/>
                </a:ext>
              </a:extLst>
            </p:cNvPr>
            <p:cNvSpPr/>
            <p:nvPr/>
          </p:nvSpPr>
          <p:spPr>
            <a:xfrm>
              <a:off x="5075340" y="1089460"/>
              <a:ext cx="302004" cy="30200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68CDA644-FDF6-E637-1180-87A925121078}"/>
                </a:ext>
              </a:extLst>
            </p:cNvPr>
            <p:cNvSpPr/>
            <p:nvPr/>
          </p:nvSpPr>
          <p:spPr>
            <a:xfrm>
              <a:off x="5075340" y="1785746"/>
              <a:ext cx="302004" cy="30200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D680A08F-50DB-CF59-FDC9-103DA594D772}"/>
                </a:ext>
              </a:extLst>
            </p:cNvPr>
            <p:cNvSpPr/>
            <p:nvPr/>
          </p:nvSpPr>
          <p:spPr>
            <a:xfrm>
              <a:off x="5075340" y="2482032"/>
              <a:ext cx="302004" cy="30200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10">
              <a:extLst>
                <a:ext uri="{FF2B5EF4-FFF2-40B4-BE49-F238E27FC236}">
                  <a16:creationId xmlns:a16="http://schemas.microsoft.com/office/drawing/2014/main" id="{3559C529-9A5F-4968-FD58-3E644311725B}"/>
                </a:ext>
              </a:extLst>
            </p:cNvPr>
            <p:cNvSpPr/>
            <p:nvPr/>
          </p:nvSpPr>
          <p:spPr>
            <a:xfrm>
              <a:off x="5075340" y="3178318"/>
              <a:ext cx="302004" cy="30200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11">
              <a:extLst>
                <a:ext uri="{FF2B5EF4-FFF2-40B4-BE49-F238E27FC236}">
                  <a16:creationId xmlns:a16="http://schemas.microsoft.com/office/drawing/2014/main" id="{811CE0F2-F5F9-FE44-E2A0-17258877635D}"/>
                </a:ext>
              </a:extLst>
            </p:cNvPr>
            <p:cNvSpPr/>
            <p:nvPr/>
          </p:nvSpPr>
          <p:spPr>
            <a:xfrm>
              <a:off x="5075340" y="4084456"/>
              <a:ext cx="302004" cy="30200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" name="椭圆 13">
            <a:extLst>
              <a:ext uri="{FF2B5EF4-FFF2-40B4-BE49-F238E27FC236}">
                <a16:creationId xmlns:a16="http://schemas.microsoft.com/office/drawing/2014/main" id="{4A3C8F4B-64C4-0263-1540-F744B6DDA935}"/>
              </a:ext>
            </a:extLst>
          </p:cNvPr>
          <p:cNvSpPr/>
          <p:nvPr/>
        </p:nvSpPr>
        <p:spPr>
          <a:xfrm>
            <a:off x="6764920" y="2365774"/>
            <a:ext cx="302004" cy="302004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4">
            <a:extLst>
              <a:ext uri="{FF2B5EF4-FFF2-40B4-BE49-F238E27FC236}">
                <a16:creationId xmlns:a16="http://schemas.microsoft.com/office/drawing/2014/main" id="{35923472-64F5-0514-6050-E0885C52B822}"/>
              </a:ext>
            </a:extLst>
          </p:cNvPr>
          <p:cNvSpPr/>
          <p:nvPr/>
        </p:nvSpPr>
        <p:spPr>
          <a:xfrm>
            <a:off x="6764920" y="3062060"/>
            <a:ext cx="302004" cy="302004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6">
            <a:extLst>
              <a:ext uri="{FF2B5EF4-FFF2-40B4-BE49-F238E27FC236}">
                <a16:creationId xmlns:a16="http://schemas.microsoft.com/office/drawing/2014/main" id="{3CA7DA92-FD3F-921A-A10F-E3BE3F4DE54E}"/>
              </a:ext>
            </a:extLst>
          </p:cNvPr>
          <p:cNvSpPr/>
          <p:nvPr/>
        </p:nvSpPr>
        <p:spPr>
          <a:xfrm>
            <a:off x="6783742" y="4015326"/>
            <a:ext cx="302004" cy="302004"/>
          </a:xfrm>
          <a:prstGeom prst="ellipse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8">
            <a:extLst>
              <a:ext uri="{FF2B5EF4-FFF2-40B4-BE49-F238E27FC236}">
                <a16:creationId xmlns:a16="http://schemas.microsoft.com/office/drawing/2014/main" id="{0045E9D6-F883-6959-F15F-4F6FA0FC3B20}"/>
              </a:ext>
            </a:extLst>
          </p:cNvPr>
          <p:cNvSpPr/>
          <p:nvPr/>
        </p:nvSpPr>
        <p:spPr>
          <a:xfrm>
            <a:off x="12430433" y="2103211"/>
            <a:ext cx="302004" cy="302004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9">
            <a:extLst>
              <a:ext uri="{FF2B5EF4-FFF2-40B4-BE49-F238E27FC236}">
                <a16:creationId xmlns:a16="http://schemas.microsoft.com/office/drawing/2014/main" id="{345B14AE-7F6E-0B7B-B0C3-5C2668A434E3}"/>
              </a:ext>
            </a:extLst>
          </p:cNvPr>
          <p:cNvSpPr/>
          <p:nvPr/>
        </p:nvSpPr>
        <p:spPr>
          <a:xfrm>
            <a:off x="12430433" y="2799497"/>
            <a:ext cx="302004" cy="302004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20">
            <a:extLst>
              <a:ext uri="{FF2B5EF4-FFF2-40B4-BE49-F238E27FC236}">
                <a16:creationId xmlns:a16="http://schemas.microsoft.com/office/drawing/2014/main" id="{EAE4F5FF-00C1-24C0-8A19-F2C9C9D7D339}"/>
              </a:ext>
            </a:extLst>
          </p:cNvPr>
          <p:cNvSpPr/>
          <p:nvPr/>
        </p:nvSpPr>
        <p:spPr>
          <a:xfrm>
            <a:off x="12423046" y="3441812"/>
            <a:ext cx="302004" cy="302004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7" name="直接连接符 23">
            <a:extLst>
              <a:ext uri="{FF2B5EF4-FFF2-40B4-BE49-F238E27FC236}">
                <a16:creationId xmlns:a16="http://schemas.microsoft.com/office/drawing/2014/main" id="{B749416E-685C-23F0-9D63-D5C982978531}"/>
              </a:ext>
            </a:extLst>
          </p:cNvPr>
          <p:cNvCxnSpPr>
            <a:cxnSpLocks/>
            <a:endCxn id="11" idx="2"/>
          </p:cNvCxnSpPr>
          <p:nvPr/>
        </p:nvCxnSpPr>
        <p:spPr>
          <a:xfrm>
            <a:off x="5047120" y="1866566"/>
            <a:ext cx="1717800" cy="65021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直接连接符 24">
            <a:extLst>
              <a:ext uri="{FF2B5EF4-FFF2-40B4-BE49-F238E27FC236}">
                <a16:creationId xmlns:a16="http://schemas.microsoft.com/office/drawing/2014/main" id="{7738801B-06A3-2819-AD0C-0F8C4AE03D4B}"/>
              </a:ext>
            </a:extLst>
          </p:cNvPr>
          <p:cNvCxnSpPr>
            <a:cxnSpLocks/>
            <a:endCxn id="11" idx="2"/>
          </p:cNvCxnSpPr>
          <p:nvPr/>
        </p:nvCxnSpPr>
        <p:spPr>
          <a:xfrm flipV="1">
            <a:off x="5047120" y="2516776"/>
            <a:ext cx="1717800" cy="46076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直接连接符 25">
            <a:extLst>
              <a:ext uri="{FF2B5EF4-FFF2-40B4-BE49-F238E27FC236}">
                <a16:creationId xmlns:a16="http://schemas.microsoft.com/office/drawing/2014/main" id="{AE6DB06E-648B-7FC7-45E2-88FF46B23E06}"/>
              </a:ext>
            </a:extLst>
          </p:cNvPr>
          <p:cNvCxnSpPr>
            <a:cxnSpLocks/>
            <a:endCxn id="11" idx="2"/>
          </p:cNvCxnSpPr>
          <p:nvPr/>
        </p:nvCxnSpPr>
        <p:spPr>
          <a:xfrm flipV="1">
            <a:off x="5047120" y="2516776"/>
            <a:ext cx="1717800" cy="742362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直接连接符 26">
            <a:extLst>
              <a:ext uri="{FF2B5EF4-FFF2-40B4-BE49-F238E27FC236}">
                <a16:creationId xmlns:a16="http://schemas.microsoft.com/office/drawing/2014/main" id="{C488E863-0871-8E1F-DB41-863B4C44949B}"/>
              </a:ext>
            </a:extLst>
          </p:cNvPr>
          <p:cNvCxnSpPr>
            <a:cxnSpLocks/>
            <a:endCxn id="11" idx="2"/>
          </p:cNvCxnSpPr>
          <p:nvPr/>
        </p:nvCxnSpPr>
        <p:spPr>
          <a:xfrm flipV="1">
            <a:off x="5047120" y="2516776"/>
            <a:ext cx="1717800" cy="1438648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直接连接符 27">
            <a:extLst>
              <a:ext uri="{FF2B5EF4-FFF2-40B4-BE49-F238E27FC236}">
                <a16:creationId xmlns:a16="http://schemas.microsoft.com/office/drawing/2014/main" id="{E0EF8941-37CD-AEA2-5206-4EA4AE5BA081}"/>
              </a:ext>
            </a:extLst>
          </p:cNvPr>
          <p:cNvCxnSpPr>
            <a:cxnSpLocks/>
            <a:endCxn id="11" idx="2"/>
          </p:cNvCxnSpPr>
          <p:nvPr/>
        </p:nvCxnSpPr>
        <p:spPr>
          <a:xfrm flipV="1">
            <a:off x="5047120" y="2516776"/>
            <a:ext cx="1717800" cy="2344786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直接连接符 28">
            <a:extLst>
              <a:ext uri="{FF2B5EF4-FFF2-40B4-BE49-F238E27FC236}">
                <a16:creationId xmlns:a16="http://schemas.microsoft.com/office/drawing/2014/main" id="{AE13BDE9-8982-D518-33B5-AC1F26CCC84B}"/>
              </a:ext>
            </a:extLst>
          </p:cNvPr>
          <p:cNvCxnSpPr>
            <a:cxnSpLocks/>
            <a:endCxn id="12" idx="2"/>
          </p:cNvCxnSpPr>
          <p:nvPr/>
        </p:nvCxnSpPr>
        <p:spPr>
          <a:xfrm>
            <a:off x="5047120" y="2562852"/>
            <a:ext cx="1717800" cy="65021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直接连接符 30">
            <a:extLst>
              <a:ext uri="{FF2B5EF4-FFF2-40B4-BE49-F238E27FC236}">
                <a16:creationId xmlns:a16="http://schemas.microsoft.com/office/drawing/2014/main" id="{C8A4D6A6-5F4A-A8E6-1778-3F9AA91F5A84}"/>
              </a:ext>
            </a:extLst>
          </p:cNvPr>
          <p:cNvCxnSpPr>
            <a:cxnSpLocks/>
            <a:endCxn id="12" idx="2"/>
          </p:cNvCxnSpPr>
          <p:nvPr/>
        </p:nvCxnSpPr>
        <p:spPr>
          <a:xfrm>
            <a:off x="5047120" y="1866566"/>
            <a:ext cx="1717800" cy="1346496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直接连接符 32">
            <a:extLst>
              <a:ext uri="{FF2B5EF4-FFF2-40B4-BE49-F238E27FC236}">
                <a16:creationId xmlns:a16="http://schemas.microsoft.com/office/drawing/2014/main" id="{007E1213-CA3B-5A1E-8A4D-B0B29134EFCE}"/>
              </a:ext>
            </a:extLst>
          </p:cNvPr>
          <p:cNvCxnSpPr>
            <a:cxnSpLocks/>
            <a:endCxn id="13" idx="2"/>
          </p:cNvCxnSpPr>
          <p:nvPr/>
        </p:nvCxnSpPr>
        <p:spPr>
          <a:xfrm>
            <a:off x="5047120" y="1866566"/>
            <a:ext cx="1736622" cy="2299762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直接连接符 33">
            <a:extLst>
              <a:ext uri="{FF2B5EF4-FFF2-40B4-BE49-F238E27FC236}">
                <a16:creationId xmlns:a16="http://schemas.microsoft.com/office/drawing/2014/main" id="{5BC3EE2C-19CB-E584-E889-BF232397A390}"/>
              </a:ext>
            </a:extLst>
          </p:cNvPr>
          <p:cNvCxnSpPr>
            <a:cxnSpLocks/>
            <a:endCxn id="13" idx="2"/>
          </p:cNvCxnSpPr>
          <p:nvPr/>
        </p:nvCxnSpPr>
        <p:spPr>
          <a:xfrm>
            <a:off x="5047120" y="2562852"/>
            <a:ext cx="1736622" cy="1603476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直接连接符 34">
            <a:extLst>
              <a:ext uri="{FF2B5EF4-FFF2-40B4-BE49-F238E27FC236}">
                <a16:creationId xmlns:a16="http://schemas.microsoft.com/office/drawing/2014/main" id="{18167438-CDF3-B354-E574-7EE85FD78AE8}"/>
              </a:ext>
            </a:extLst>
          </p:cNvPr>
          <p:cNvCxnSpPr>
            <a:cxnSpLocks/>
            <a:endCxn id="12" idx="2"/>
          </p:cNvCxnSpPr>
          <p:nvPr/>
        </p:nvCxnSpPr>
        <p:spPr>
          <a:xfrm flipV="1">
            <a:off x="5047120" y="3213062"/>
            <a:ext cx="1717800" cy="46076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直接连接符 36">
            <a:extLst>
              <a:ext uri="{FF2B5EF4-FFF2-40B4-BE49-F238E27FC236}">
                <a16:creationId xmlns:a16="http://schemas.microsoft.com/office/drawing/2014/main" id="{6E6B2ED1-D383-3A03-8200-8B291BC8912B}"/>
              </a:ext>
            </a:extLst>
          </p:cNvPr>
          <p:cNvCxnSpPr>
            <a:cxnSpLocks/>
            <a:endCxn id="13" idx="2"/>
          </p:cNvCxnSpPr>
          <p:nvPr/>
        </p:nvCxnSpPr>
        <p:spPr>
          <a:xfrm>
            <a:off x="5047120" y="3259138"/>
            <a:ext cx="1736622" cy="90719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直接连接符 70">
            <a:extLst>
              <a:ext uri="{FF2B5EF4-FFF2-40B4-BE49-F238E27FC236}">
                <a16:creationId xmlns:a16="http://schemas.microsoft.com/office/drawing/2014/main" id="{049B3056-EFA4-2A8F-5F0F-4F78DE60BDA1}"/>
              </a:ext>
            </a:extLst>
          </p:cNvPr>
          <p:cNvCxnSpPr>
            <a:cxnSpLocks/>
            <a:endCxn id="12" idx="2"/>
          </p:cNvCxnSpPr>
          <p:nvPr/>
        </p:nvCxnSpPr>
        <p:spPr>
          <a:xfrm flipV="1">
            <a:off x="5047120" y="3213062"/>
            <a:ext cx="1717800" cy="742362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直接连接符 72">
            <a:extLst>
              <a:ext uri="{FF2B5EF4-FFF2-40B4-BE49-F238E27FC236}">
                <a16:creationId xmlns:a16="http://schemas.microsoft.com/office/drawing/2014/main" id="{6E75D6DD-C08F-E3D6-22AE-E25C5716BE1F}"/>
              </a:ext>
            </a:extLst>
          </p:cNvPr>
          <p:cNvCxnSpPr>
            <a:cxnSpLocks/>
            <a:endCxn id="13" idx="2"/>
          </p:cNvCxnSpPr>
          <p:nvPr/>
        </p:nvCxnSpPr>
        <p:spPr>
          <a:xfrm>
            <a:off x="5047120" y="3955424"/>
            <a:ext cx="1736622" cy="210904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直接连接符 73">
            <a:extLst>
              <a:ext uri="{FF2B5EF4-FFF2-40B4-BE49-F238E27FC236}">
                <a16:creationId xmlns:a16="http://schemas.microsoft.com/office/drawing/2014/main" id="{C0CF56ED-B5AB-8F19-EF04-88D580594AF5}"/>
              </a:ext>
            </a:extLst>
          </p:cNvPr>
          <p:cNvCxnSpPr>
            <a:cxnSpLocks/>
            <a:endCxn id="12" idx="2"/>
          </p:cNvCxnSpPr>
          <p:nvPr/>
        </p:nvCxnSpPr>
        <p:spPr>
          <a:xfrm flipV="1">
            <a:off x="5047120" y="3213062"/>
            <a:ext cx="1717800" cy="164850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直接连接符 75">
            <a:extLst>
              <a:ext uri="{FF2B5EF4-FFF2-40B4-BE49-F238E27FC236}">
                <a16:creationId xmlns:a16="http://schemas.microsoft.com/office/drawing/2014/main" id="{03BF3C0A-FA64-9A26-2042-1BB3E130502D}"/>
              </a:ext>
            </a:extLst>
          </p:cNvPr>
          <p:cNvCxnSpPr>
            <a:cxnSpLocks/>
            <a:endCxn id="13" idx="2"/>
          </p:cNvCxnSpPr>
          <p:nvPr/>
        </p:nvCxnSpPr>
        <p:spPr>
          <a:xfrm flipV="1">
            <a:off x="5047120" y="4166328"/>
            <a:ext cx="1736622" cy="695234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文本框 138">
            <a:extLst>
              <a:ext uri="{FF2B5EF4-FFF2-40B4-BE49-F238E27FC236}">
                <a16:creationId xmlns:a16="http://schemas.microsoft.com/office/drawing/2014/main" id="{609B6B91-E675-34CC-D6C4-2D200EFFD2F6}"/>
              </a:ext>
            </a:extLst>
          </p:cNvPr>
          <p:cNvSpPr txBox="1"/>
          <p:nvPr/>
        </p:nvSpPr>
        <p:spPr>
          <a:xfrm rot="5400000">
            <a:off x="4734617" y="4274234"/>
            <a:ext cx="471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lang="zh-CN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文本框 139">
            <a:extLst>
              <a:ext uri="{FF2B5EF4-FFF2-40B4-BE49-F238E27FC236}">
                <a16:creationId xmlns:a16="http://schemas.microsoft.com/office/drawing/2014/main" id="{59634645-5431-A6B9-6A8A-77B751B2264C}"/>
              </a:ext>
            </a:extLst>
          </p:cNvPr>
          <p:cNvSpPr txBox="1"/>
          <p:nvPr/>
        </p:nvSpPr>
        <p:spPr>
          <a:xfrm rot="5400000">
            <a:off x="6751535" y="3594965"/>
            <a:ext cx="471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lang="zh-CN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文本框 238">
            <a:extLst>
              <a:ext uri="{FF2B5EF4-FFF2-40B4-BE49-F238E27FC236}">
                <a16:creationId xmlns:a16="http://schemas.microsoft.com/office/drawing/2014/main" id="{19318B93-7B47-FA32-8AD4-2A4218256AEB}"/>
              </a:ext>
            </a:extLst>
          </p:cNvPr>
          <p:cNvSpPr txBox="1"/>
          <p:nvPr/>
        </p:nvSpPr>
        <p:spPr>
          <a:xfrm rot="5400000">
            <a:off x="12414820" y="3860261"/>
            <a:ext cx="471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文本框 239">
            <a:extLst>
              <a:ext uri="{FF2B5EF4-FFF2-40B4-BE49-F238E27FC236}">
                <a16:creationId xmlns:a16="http://schemas.microsoft.com/office/drawing/2014/main" id="{C87CE8AC-6E9D-5CB4-E94C-DEB5E8061C04}"/>
              </a:ext>
            </a:extLst>
          </p:cNvPr>
          <p:cNvSpPr txBox="1"/>
          <p:nvPr/>
        </p:nvSpPr>
        <p:spPr>
          <a:xfrm>
            <a:off x="588136" y="1802753"/>
            <a:ext cx="22482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Input layer</a:t>
            </a:r>
          </a:p>
        </p:txBody>
      </p:sp>
      <p:sp>
        <p:nvSpPr>
          <p:cNvPr id="36" name="文本框 240">
            <a:extLst>
              <a:ext uri="{FF2B5EF4-FFF2-40B4-BE49-F238E27FC236}">
                <a16:creationId xmlns:a16="http://schemas.microsoft.com/office/drawing/2014/main" id="{D296CFFB-1562-BD26-67EF-D829412F88E4}"/>
              </a:ext>
            </a:extLst>
          </p:cNvPr>
          <p:cNvSpPr txBox="1"/>
          <p:nvPr/>
        </p:nvSpPr>
        <p:spPr>
          <a:xfrm>
            <a:off x="7505346" y="972119"/>
            <a:ext cx="27719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Multi-hidden layers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文本框 241">
            <a:extLst>
              <a:ext uri="{FF2B5EF4-FFF2-40B4-BE49-F238E27FC236}">
                <a16:creationId xmlns:a16="http://schemas.microsoft.com/office/drawing/2014/main" id="{EA4508C0-1DB3-FACC-4C15-3E45B79A5F46}"/>
              </a:ext>
            </a:extLst>
          </p:cNvPr>
          <p:cNvSpPr txBox="1"/>
          <p:nvPr/>
        </p:nvSpPr>
        <p:spPr>
          <a:xfrm>
            <a:off x="12770916" y="2791061"/>
            <a:ext cx="16855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ReLU</a:t>
            </a:r>
            <a:endParaRPr lang="zh-CN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椭圆 16">
            <a:extLst>
              <a:ext uri="{FF2B5EF4-FFF2-40B4-BE49-F238E27FC236}">
                <a16:creationId xmlns:a16="http://schemas.microsoft.com/office/drawing/2014/main" id="{FC09A936-BDCD-9D61-CD71-F107F6CEA929}"/>
              </a:ext>
            </a:extLst>
          </p:cNvPr>
          <p:cNvSpPr/>
          <p:nvPr/>
        </p:nvSpPr>
        <p:spPr>
          <a:xfrm>
            <a:off x="12423046" y="4251814"/>
            <a:ext cx="302004" cy="302004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13">
            <a:extLst>
              <a:ext uri="{FF2B5EF4-FFF2-40B4-BE49-F238E27FC236}">
                <a16:creationId xmlns:a16="http://schemas.microsoft.com/office/drawing/2014/main" id="{FD3D076E-C8AE-1771-5571-CD71AB35C91A}"/>
              </a:ext>
            </a:extLst>
          </p:cNvPr>
          <p:cNvSpPr/>
          <p:nvPr/>
        </p:nvSpPr>
        <p:spPr>
          <a:xfrm>
            <a:off x="8321322" y="2350087"/>
            <a:ext cx="302004" cy="302004"/>
          </a:xfrm>
          <a:prstGeom prst="ellipse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14">
            <a:extLst>
              <a:ext uri="{FF2B5EF4-FFF2-40B4-BE49-F238E27FC236}">
                <a16:creationId xmlns:a16="http://schemas.microsoft.com/office/drawing/2014/main" id="{B7ED620E-E434-3FA7-F747-5AB6928597FD}"/>
              </a:ext>
            </a:extLst>
          </p:cNvPr>
          <p:cNvSpPr/>
          <p:nvPr/>
        </p:nvSpPr>
        <p:spPr>
          <a:xfrm>
            <a:off x="8321322" y="3046373"/>
            <a:ext cx="302004" cy="302004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16">
            <a:extLst>
              <a:ext uri="{FF2B5EF4-FFF2-40B4-BE49-F238E27FC236}">
                <a16:creationId xmlns:a16="http://schemas.microsoft.com/office/drawing/2014/main" id="{EEB1471A-1058-DFAE-8132-B392A829A85F}"/>
              </a:ext>
            </a:extLst>
          </p:cNvPr>
          <p:cNvSpPr/>
          <p:nvPr/>
        </p:nvSpPr>
        <p:spPr>
          <a:xfrm>
            <a:off x="8340144" y="3999639"/>
            <a:ext cx="302004" cy="302004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文本框 139">
            <a:extLst>
              <a:ext uri="{FF2B5EF4-FFF2-40B4-BE49-F238E27FC236}">
                <a16:creationId xmlns:a16="http://schemas.microsoft.com/office/drawing/2014/main" id="{18D7AAE0-E85F-A98B-8D2A-C64E3F1AFAF7}"/>
              </a:ext>
            </a:extLst>
          </p:cNvPr>
          <p:cNvSpPr txBox="1"/>
          <p:nvPr/>
        </p:nvSpPr>
        <p:spPr>
          <a:xfrm rot="5400000">
            <a:off x="8307937" y="3579278"/>
            <a:ext cx="471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lang="zh-CN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3" name="直接连接符 23">
            <a:extLst>
              <a:ext uri="{FF2B5EF4-FFF2-40B4-BE49-F238E27FC236}">
                <a16:creationId xmlns:a16="http://schemas.microsoft.com/office/drawing/2014/main" id="{AE153EDC-8E75-DA27-0B35-A2B96490957E}"/>
              </a:ext>
            </a:extLst>
          </p:cNvPr>
          <p:cNvCxnSpPr>
            <a:cxnSpLocks/>
            <a:stCxn id="11" idx="6"/>
            <a:endCxn id="39" idx="2"/>
          </p:cNvCxnSpPr>
          <p:nvPr/>
        </p:nvCxnSpPr>
        <p:spPr>
          <a:xfrm flipV="1">
            <a:off x="7066924" y="2501090"/>
            <a:ext cx="1254398" cy="15687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直接连接符 23">
            <a:extLst>
              <a:ext uri="{FF2B5EF4-FFF2-40B4-BE49-F238E27FC236}">
                <a16:creationId xmlns:a16="http://schemas.microsoft.com/office/drawing/2014/main" id="{8F9D8395-D0A0-7E18-1441-5C69A709BA4C}"/>
              </a:ext>
            </a:extLst>
          </p:cNvPr>
          <p:cNvCxnSpPr>
            <a:cxnSpLocks/>
            <a:stCxn id="11" idx="6"/>
            <a:endCxn id="40" idx="2"/>
          </p:cNvCxnSpPr>
          <p:nvPr/>
        </p:nvCxnSpPr>
        <p:spPr>
          <a:xfrm>
            <a:off x="7066924" y="2516777"/>
            <a:ext cx="1254398" cy="680599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直接连接符 23">
            <a:extLst>
              <a:ext uri="{FF2B5EF4-FFF2-40B4-BE49-F238E27FC236}">
                <a16:creationId xmlns:a16="http://schemas.microsoft.com/office/drawing/2014/main" id="{F6C26D45-61C9-9792-486D-A6E36109F857}"/>
              </a:ext>
            </a:extLst>
          </p:cNvPr>
          <p:cNvCxnSpPr>
            <a:cxnSpLocks/>
            <a:stCxn id="11" idx="6"/>
            <a:endCxn id="41" idx="2"/>
          </p:cNvCxnSpPr>
          <p:nvPr/>
        </p:nvCxnSpPr>
        <p:spPr>
          <a:xfrm>
            <a:off x="7066924" y="2516777"/>
            <a:ext cx="1273220" cy="1633865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直接连接符 23">
            <a:extLst>
              <a:ext uri="{FF2B5EF4-FFF2-40B4-BE49-F238E27FC236}">
                <a16:creationId xmlns:a16="http://schemas.microsoft.com/office/drawing/2014/main" id="{C3459DB3-F5C5-2CC2-8B0F-432FF926CC59}"/>
              </a:ext>
            </a:extLst>
          </p:cNvPr>
          <p:cNvCxnSpPr>
            <a:cxnSpLocks/>
            <a:stCxn id="12" idx="6"/>
            <a:endCxn id="39" idx="2"/>
          </p:cNvCxnSpPr>
          <p:nvPr/>
        </p:nvCxnSpPr>
        <p:spPr>
          <a:xfrm flipV="1">
            <a:off x="7066924" y="2501090"/>
            <a:ext cx="1254398" cy="711973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直接连接符 23">
            <a:extLst>
              <a:ext uri="{FF2B5EF4-FFF2-40B4-BE49-F238E27FC236}">
                <a16:creationId xmlns:a16="http://schemas.microsoft.com/office/drawing/2014/main" id="{34DD2AA7-7396-587C-8717-A7BAF3D91547}"/>
              </a:ext>
            </a:extLst>
          </p:cNvPr>
          <p:cNvCxnSpPr>
            <a:cxnSpLocks/>
            <a:stCxn id="12" idx="6"/>
            <a:endCxn id="40" idx="2"/>
          </p:cNvCxnSpPr>
          <p:nvPr/>
        </p:nvCxnSpPr>
        <p:spPr>
          <a:xfrm flipV="1">
            <a:off x="7066924" y="3197376"/>
            <a:ext cx="1254398" cy="15687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直接连接符 23">
            <a:extLst>
              <a:ext uri="{FF2B5EF4-FFF2-40B4-BE49-F238E27FC236}">
                <a16:creationId xmlns:a16="http://schemas.microsoft.com/office/drawing/2014/main" id="{749E9F0A-9555-6A95-9559-B93A139E08A3}"/>
              </a:ext>
            </a:extLst>
          </p:cNvPr>
          <p:cNvCxnSpPr>
            <a:cxnSpLocks/>
            <a:stCxn id="12" idx="6"/>
            <a:endCxn id="41" idx="2"/>
          </p:cNvCxnSpPr>
          <p:nvPr/>
        </p:nvCxnSpPr>
        <p:spPr>
          <a:xfrm>
            <a:off x="7066924" y="3213063"/>
            <a:ext cx="1273220" cy="937579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直接连接符 23">
            <a:extLst>
              <a:ext uri="{FF2B5EF4-FFF2-40B4-BE49-F238E27FC236}">
                <a16:creationId xmlns:a16="http://schemas.microsoft.com/office/drawing/2014/main" id="{CB15D5E1-3E0A-BB80-3BD8-B4D56978E9EB}"/>
              </a:ext>
            </a:extLst>
          </p:cNvPr>
          <p:cNvCxnSpPr>
            <a:cxnSpLocks/>
            <a:stCxn id="13" idx="6"/>
            <a:endCxn id="39" idx="2"/>
          </p:cNvCxnSpPr>
          <p:nvPr/>
        </p:nvCxnSpPr>
        <p:spPr>
          <a:xfrm flipV="1">
            <a:off x="7085746" y="2501090"/>
            <a:ext cx="1235576" cy="1665239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直接连接符 23">
            <a:extLst>
              <a:ext uri="{FF2B5EF4-FFF2-40B4-BE49-F238E27FC236}">
                <a16:creationId xmlns:a16="http://schemas.microsoft.com/office/drawing/2014/main" id="{1372F664-EEEA-E263-43F6-C0ACCFF0E9D5}"/>
              </a:ext>
            </a:extLst>
          </p:cNvPr>
          <p:cNvCxnSpPr>
            <a:cxnSpLocks/>
            <a:stCxn id="13" idx="6"/>
            <a:endCxn id="40" idx="2"/>
          </p:cNvCxnSpPr>
          <p:nvPr/>
        </p:nvCxnSpPr>
        <p:spPr>
          <a:xfrm flipV="1">
            <a:off x="7085746" y="3197376"/>
            <a:ext cx="1235576" cy="968953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直接连接符 23">
            <a:extLst>
              <a:ext uri="{FF2B5EF4-FFF2-40B4-BE49-F238E27FC236}">
                <a16:creationId xmlns:a16="http://schemas.microsoft.com/office/drawing/2014/main" id="{C638F9E0-0D4C-F8D6-525E-020E44D71738}"/>
              </a:ext>
            </a:extLst>
          </p:cNvPr>
          <p:cNvCxnSpPr>
            <a:cxnSpLocks/>
            <a:stCxn id="13" idx="6"/>
            <a:endCxn id="41" idx="2"/>
          </p:cNvCxnSpPr>
          <p:nvPr/>
        </p:nvCxnSpPr>
        <p:spPr>
          <a:xfrm flipV="1">
            <a:off x="7085746" y="4150642"/>
            <a:ext cx="1254398" cy="15687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椭圆 13">
            <a:extLst>
              <a:ext uri="{FF2B5EF4-FFF2-40B4-BE49-F238E27FC236}">
                <a16:creationId xmlns:a16="http://schemas.microsoft.com/office/drawing/2014/main" id="{BBB73A01-0727-6020-F4F5-B2726BE525F8}"/>
              </a:ext>
            </a:extLst>
          </p:cNvPr>
          <p:cNvSpPr/>
          <p:nvPr/>
        </p:nvSpPr>
        <p:spPr>
          <a:xfrm>
            <a:off x="10616422" y="2349747"/>
            <a:ext cx="302004" cy="302004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14">
            <a:extLst>
              <a:ext uri="{FF2B5EF4-FFF2-40B4-BE49-F238E27FC236}">
                <a16:creationId xmlns:a16="http://schemas.microsoft.com/office/drawing/2014/main" id="{6B8136C7-7B94-6AA2-D2B1-EF9684F37278}"/>
              </a:ext>
            </a:extLst>
          </p:cNvPr>
          <p:cNvSpPr/>
          <p:nvPr/>
        </p:nvSpPr>
        <p:spPr>
          <a:xfrm>
            <a:off x="10616422" y="3046033"/>
            <a:ext cx="302004" cy="302004"/>
          </a:xfrm>
          <a:prstGeom prst="ellipse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16">
            <a:extLst>
              <a:ext uri="{FF2B5EF4-FFF2-40B4-BE49-F238E27FC236}">
                <a16:creationId xmlns:a16="http://schemas.microsoft.com/office/drawing/2014/main" id="{C6D5045F-50A8-3060-2AA6-C5D83B06BF1C}"/>
              </a:ext>
            </a:extLst>
          </p:cNvPr>
          <p:cNvSpPr/>
          <p:nvPr/>
        </p:nvSpPr>
        <p:spPr>
          <a:xfrm>
            <a:off x="10642737" y="3999639"/>
            <a:ext cx="302004" cy="302004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文本框 139">
            <a:extLst>
              <a:ext uri="{FF2B5EF4-FFF2-40B4-BE49-F238E27FC236}">
                <a16:creationId xmlns:a16="http://schemas.microsoft.com/office/drawing/2014/main" id="{B6DDBB53-AE91-FCAF-528D-875B97D053D3}"/>
              </a:ext>
            </a:extLst>
          </p:cNvPr>
          <p:cNvSpPr txBox="1"/>
          <p:nvPr/>
        </p:nvSpPr>
        <p:spPr>
          <a:xfrm rot="5400000">
            <a:off x="10603037" y="3578938"/>
            <a:ext cx="471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lang="zh-CN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6" name="文本框 139">
            <a:extLst>
              <a:ext uri="{FF2B5EF4-FFF2-40B4-BE49-F238E27FC236}">
                <a16:creationId xmlns:a16="http://schemas.microsoft.com/office/drawing/2014/main" id="{5DD55331-138A-02D4-17A7-239C679CFB97}"/>
              </a:ext>
            </a:extLst>
          </p:cNvPr>
          <p:cNvSpPr txBox="1"/>
          <p:nvPr/>
        </p:nvSpPr>
        <p:spPr>
          <a:xfrm>
            <a:off x="9415495" y="2284658"/>
            <a:ext cx="471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7" name="直接连接符 23">
            <a:extLst>
              <a:ext uri="{FF2B5EF4-FFF2-40B4-BE49-F238E27FC236}">
                <a16:creationId xmlns:a16="http://schemas.microsoft.com/office/drawing/2014/main" id="{6FB06EBF-C0EC-F946-E74F-9CD3B68D0278}"/>
              </a:ext>
            </a:extLst>
          </p:cNvPr>
          <p:cNvCxnSpPr>
            <a:cxnSpLocks/>
            <a:stCxn id="52" idx="6"/>
            <a:endCxn id="14" idx="2"/>
          </p:cNvCxnSpPr>
          <p:nvPr/>
        </p:nvCxnSpPr>
        <p:spPr>
          <a:xfrm flipV="1">
            <a:off x="10918427" y="2254213"/>
            <a:ext cx="1512007" cy="246536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直接连接符 23">
            <a:extLst>
              <a:ext uri="{FF2B5EF4-FFF2-40B4-BE49-F238E27FC236}">
                <a16:creationId xmlns:a16="http://schemas.microsoft.com/office/drawing/2014/main" id="{4192F385-514D-FE75-7763-BACED5F96D88}"/>
              </a:ext>
            </a:extLst>
          </p:cNvPr>
          <p:cNvCxnSpPr>
            <a:cxnSpLocks/>
            <a:stCxn id="52" idx="6"/>
            <a:endCxn id="15" idx="2"/>
          </p:cNvCxnSpPr>
          <p:nvPr/>
        </p:nvCxnSpPr>
        <p:spPr>
          <a:xfrm>
            <a:off x="10918427" y="2500749"/>
            <a:ext cx="1512007" cy="44975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直接连接符 23">
            <a:extLst>
              <a:ext uri="{FF2B5EF4-FFF2-40B4-BE49-F238E27FC236}">
                <a16:creationId xmlns:a16="http://schemas.microsoft.com/office/drawing/2014/main" id="{0062944F-F105-1066-1C54-D0BF4C5AEB86}"/>
              </a:ext>
            </a:extLst>
          </p:cNvPr>
          <p:cNvCxnSpPr>
            <a:cxnSpLocks/>
            <a:stCxn id="52" idx="6"/>
            <a:endCxn id="16" idx="2"/>
          </p:cNvCxnSpPr>
          <p:nvPr/>
        </p:nvCxnSpPr>
        <p:spPr>
          <a:xfrm>
            <a:off x="10918426" y="2500750"/>
            <a:ext cx="1504620" cy="1092065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直接连接符 23">
            <a:extLst>
              <a:ext uri="{FF2B5EF4-FFF2-40B4-BE49-F238E27FC236}">
                <a16:creationId xmlns:a16="http://schemas.microsoft.com/office/drawing/2014/main" id="{2542B753-23E0-3C5A-C9A1-C557986F9465}"/>
              </a:ext>
            </a:extLst>
          </p:cNvPr>
          <p:cNvCxnSpPr>
            <a:cxnSpLocks/>
            <a:stCxn id="52" idx="6"/>
            <a:endCxn id="38" idx="2"/>
          </p:cNvCxnSpPr>
          <p:nvPr/>
        </p:nvCxnSpPr>
        <p:spPr>
          <a:xfrm>
            <a:off x="10918426" y="2500750"/>
            <a:ext cx="1504620" cy="1902067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直接连接符 23">
            <a:extLst>
              <a:ext uri="{FF2B5EF4-FFF2-40B4-BE49-F238E27FC236}">
                <a16:creationId xmlns:a16="http://schemas.microsoft.com/office/drawing/2014/main" id="{E3F2CBF0-B9D7-CF8F-20D1-93E5B65BCC90}"/>
              </a:ext>
            </a:extLst>
          </p:cNvPr>
          <p:cNvCxnSpPr>
            <a:cxnSpLocks/>
            <a:stCxn id="53" idx="6"/>
            <a:endCxn id="14" idx="2"/>
          </p:cNvCxnSpPr>
          <p:nvPr/>
        </p:nvCxnSpPr>
        <p:spPr>
          <a:xfrm flipV="1">
            <a:off x="10918427" y="2254213"/>
            <a:ext cx="1512007" cy="942822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直接连接符 23">
            <a:extLst>
              <a:ext uri="{FF2B5EF4-FFF2-40B4-BE49-F238E27FC236}">
                <a16:creationId xmlns:a16="http://schemas.microsoft.com/office/drawing/2014/main" id="{ADC67CEC-B3BC-7FF2-C95A-AFDE84AB91E6}"/>
              </a:ext>
            </a:extLst>
          </p:cNvPr>
          <p:cNvCxnSpPr>
            <a:cxnSpLocks/>
            <a:stCxn id="53" idx="6"/>
            <a:endCxn id="15" idx="2"/>
          </p:cNvCxnSpPr>
          <p:nvPr/>
        </p:nvCxnSpPr>
        <p:spPr>
          <a:xfrm flipV="1">
            <a:off x="10918427" y="2950499"/>
            <a:ext cx="1512007" cy="246536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直接连接符 23">
            <a:extLst>
              <a:ext uri="{FF2B5EF4-FFF2-40B4-BE49-F238E27FC236}">
                <a16:creationId xmlns:a16="http://schemas.microsoft.com/office/drawing/2014/main" id="{5212C9CF-9EBA-DC64-B004-4EF0A5A581D6}"/>
              </a:ext>
            </a:extLst>
          </p:cNvPr>
          <p:cNvCxnSpPr>
            <a:cxnSpLocks/>
            <a:stCxn id="53" idx="6"/>
            <a:endCxn id="16" idx="2"/>
          </p:cNvCxnSpPr>
          <p:nvPr/>
        </p:nvCxnSpPr>
        <p:spPr>
          <a:xfrm>
            <a:off x="10918426" y="3197036"/>
            <a:ext cx="1504620" cy="395779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直接连接符 23">
            <a:extLst>
              <a:ext uri="{FF2B5EF4-FFF2-40B4-BE49-F238E27FC236}">
                <a16:creationId xmlns:a16="http://schemas.microsoft.com/office/drawing/2014/main" id="{45654878-D62C-FB93-5823-2288F3C7D77D}"/>
              </a:ext>
            </a:extLst>
          </p:cNvPr>
          <p:cNvCxnSpPr>
            <a:cxnSpLocks/>
            <a:stCxn id="53" idx="6"/>
            <a:endCxn id="38" idx="2"/>
          </p:cNvCxnSpPr>
          <p:nvPr/>
        </p:nvCxnSpPr>
        <p:spPr>
          <a:xfrm>
            <a:off x="10918426" y="3197036"/>
            <a:ext cx="1504620" cy="1205781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直接连接符 23">
            <a:extLst>
              <a:ext uri="{FF2B5EF4-FFF2-40B4-BE49-F238E27FC236}">
                <a16:creationId xmlns:a16="http://schemas.microsoft.com/office/drawing/2014/main" id="{C60DC51C-3993-CDB8-BFE5-5B86D42DD67C}"/>
              </a:ext>
            </a:extLst>
          </p:cNvPr>
          <p:cNvCxnSpPr>
            <a:cxnSpLocks/>
            <a:stCxn id="54" idx="6"/>
            <a:endCxn id="14" idx="2"/>
          </p:cNvCxnSpPr>
          <p:nvPr/>
        </p:nvCxnSpPr>
        <p:spPr>
          <a:xfrm flipV="1">
            <a:off x="10944741" y="2254213"/>
            <a:ext cx="1485692" cy="1896428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直接连接符 23">
            <a:extLst>
              <a:ext uri="{FF2B5EF4-FFF2-40B4-BE49-F238E27FC236}">
                <a16:creationId xmlns:a16="http://schemas.microsoft.com/office/drawing/2014/main" id="{AE5DE057-8C99-1091-3792-8B7908819B23}"/>
              </a:ext>
            </a:extLst>
          </p:cNvPr>
          <p:cNvCxnSpPr>
            <a:cxnSpLocks/>
            <a:stCxn id="54" idx="6"/>
            <a:endCxn id="15" idx="2"/>
          </p:cNvCxnSpPr>
          <p:nvPr/>
        </p:nvCxnSpPr>
        <p:spPr>
          <a:xfrm flipV="1">
            <a:off x="10944741" y="2950499"/>
            <a:ext cx="1485692" cy="1200142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直接连接符 23">
            <a:extLst>
              <a:ext uri="{FF2B5EF4-FFF2-40B4-BE49-F238E27FC236}">
                <a16:creationId xmlns:a16="http://schemas.microsoft.com/office/drawing/2014/main" id="{033C77F6-C985-7C39-92E8-B1BB6EE370E0}"/>
              </a:ext>
            </a:extLst>
          </p:cNvPr>
          <p:cNvCxnSpPr>
            <a:cxnSpLocks/>
            <a:stCxn id="54" idx="6"/>
            <a:endCxn id="16" idx="2"/>
          </p:cNvCxnSpPr>
          <p:nvPr/>
        </p:nvCxnSpPr>
        <p:spPr>
          <a:xfrm flipV="1">
            <a:off x="10944742" y="3592815"/>
            <a:ext cx="1478305" cy="557827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直接连接符 23">
            <a:extLst>
              <a:ext uri="{FF2B5EF4-FFF2-40B4-BE49-F238E27FC236}">
                <a16:creationId xmlns:a16="http://schemas.microsoft.com/office/drawing/2014/main" id="{B15306E1-C2D5-5557-6A92-569CA6F0D448}"/>
              </a:ext>
            </a:extLst>
          </p:cNvPr>
          <p:cNvCxnSpPr>
            <a:cxnSpLocks/>
            <a:stCxn id="54" idx="6"/>
            <a:endCxn id="38" idx="2"/>
          </p:cNvCxnSpPr>
          <p:nvPr/>
        </p:nvCxnSpPr>
        <p:spPr>
          <a:xfrm>
            <a:off x="10944742" y="4150642"/>
            <a:ext cx="1478305" cy="252175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Right Brace 68">
            <a:extLst>
              <a:ext uri="{FF2B5EF4-FFF2-40B4-BE49-F238E27FC236}">
                <a16:creationId xmlns:a16="http://schemas.microsoft.com/office/drawing/2014/main" id="{341A1E7A-C260-14C7-0DC0-5B8DAB0A55D6}"/>
              </a:ext>
            </a:extLst>
          </p:cNvPr>
          <p:cNvSpPr/>
          <p:nvPr/>
        </p:nvSpPr>
        <p:spPr>
          <a:xfrm rot="16200000">
            <a:off x="8762549" y="-509374"/>
            <a:ext cx="202575" cy="4515147"/>
          </a:xfrm>
          <a:prstGeom prst="rightBrace">
            <a:avLst>
              <a:gd name="adj1" fmla="val 0"/>
              <a:gd name="adj2" fmla="val 50648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文本框 271">
            <a:extLst>
              <a:ext uri="{FF2B5EF4-FFF2-40B4-BE49-F238E27FC236}">
                <a16:creationId xmlns:a16="http://schemas.microsoft.com/office/drawing/2014/main" id="{6DA6EBB0-A8A0-C8EA-766F-31BF34484080}"/>
              </a:ext>
            </a:extLst>
          </p:cNvPr>
          <p:cNvSpPr txBox="1"/>
          <p:nvPr/>
        </p:nvSpPr>
        <p:spPr>
          <a:xfrm>
            <a:off x="3453059" y="5366026"/>
            <a:ext cx="23116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solidFill>
                  <a:srgbClr val="1212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Features Abstract</a:t>
            </a:r>
          </a:p>
        </p:txBody>
      </p:sp>
      <p:sp>
        <p:nvSpPr>
          <p:cNvPr id="71" name="文本框 240">
            <a:extLst>
              <a:ext uri="{FF2B5EF4-FFF2-40B4-BE49-F238E27FC236}">
                <a16:creationId xmlns:a16="http://schemas.microsoft.com/office/drawing/2014/main" id="{C87ECDFC-0385-C18C-AC3D-444EE29805E2}"/>
              </a:ext>
            </a:extLst>
          </p:cNvPr>
          <p:cNvSpPr txBox="1"/>
          <p:nvPr/>
        </p:nvSpPr>
        <p:spPr>
          <a:xfrm>
            <a:off x="8723965" y="2891936"/>
            <a:ext cx="19413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High-speed On-chip MVM</a:t>
            </a:r>
            <a:endParaRPr lang="zh-CN" altLang="en-US" sz="1600" dirty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2" name="文本框 139">
            <a:extLst>
              <a:ext uri="{FF2B5EF4-FFF2-40B4-BE49-F238E27FC236}">
                <a16:creationId xmlns:a16="http://schemas.microsoft.com/office/drawing/2014/main" id="{D1673D7D-7AB3-18F0-E4DA-02388C205F82}"/>
              </a:ext>
            </a:extLst>
          </p:cNvPr>
          <p:cNvSpPr txBox="1"/>
          <p:nvPr/>
        </p:nvSpPr>
        <p:spPr>
          <a:xfrm>
            <a:off x="9387269" y="4454230"/>
            <a:ext cx="471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3" name="Connector: Curved 72">
            <a:extLst>
              <a:ext uri="{FF2B5EF4-FFF2-40B4-BE49-F238E27FC236}">
                <a16:creationId xmlns:a16="http://schemas.microsoft.com/office/drawing/2014/main" id="{118D9BED-EEE1-1753-9D15-D9A92BEB8D7A}"/>
              </a:ext>
            </a:extLst>
          </p:cNvPr>
          <p:cNvCxnSpPr>
            <a:cxnSpLocks/>
            <a:stCxn id="13" idx="5"/>
            <a:endCxn id="41" idx="3"/>
          </p:cNvCxnSpPr>
          <p:nvPr/>
        </p:nvCxnSpPr>
        <p:spPr>
          <a:xfrm rot="5400000" flipH="1" flipV="1">
            <a:off x="7705102" y="3593834"/>
            <a:ext cx="15687" cy="1342852"/>
          </a:xfrm>
          <a:prstGeom prst="curvedConnector3">
            <a:avLst>
              <a:gd name="adj1" fmla="val -2030656"/>
            </a:avLst>
          </a:prstGeom>
          <a:ln w="15875">
            <a:solidFill>
              <a:srgbClr val="404040"/>
            </a:solidFill>
            <a:headEnd type="triangle"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nector: Curved 73">
            <a:extLst>
              <a:ext uri="{FF2B5EF4-FFF2-40B4-BE49-F238E27FC236}">
                <a16:creationId xmlns:a16="http://schemas.microsoft.com/office/drawing/2014/main" id="{44F49FAA-FAD0-E45C-5055-625DFCE9D7B7}"/>
              </a:ext>
            </a:extLst>
          </p:cNvPr>
          <p:cNvCxnSpPr>
            <a:cxnSpLocks/>
            <a:endCxn id="41" idx="5"/>
          </p:cNvCxnSpPr>
          <p:nvPr/>
        </p:nvCxnSpPr>
        <p:spPr>
          <a:xfrm rot="10800000">
            <a:off x="8597923" y="4257418"/>
            <a:ext cx="559813" cy="381479"/>
          </a:xfrm>
          <a:prstGeom prst="curvedConnector2">
            <a:avLst/>
          </a:prstGeom>
          <a:ln w="19050">
            <a:solidFill>
              <a:srgbClr val="404040"/>
            </a:solidFill>
            <a:headEnd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or: Curved 74">
            <a:extLst>
              <a:ext uri="{FF2B5EF4-FFF2-40B4-BE49-F238E27FC236}">
                <a16:creationId xmlns:a16="http://schemas.microsoft.com/office/drawing/2014/main" id="{C46A6467-3952-565A-6EE4-8D4951407781}"/>
              </a:ext>
            </a:extLst>
          </p:cNvPr>
          <p:cNvCxnSpPr>
            <a:cxnSpLocks/>
            <a:endCxn id="54" idx="3"/>
          </p:cNvCxnSpPr>
          <p:nvPr/>
        </p:nvCxnSpPr>
        <p:spPr>
          <a:xfrm flipV="1">
            <a:off x="10127150" y="4257416"/>
            <a:ext cx="559814" cy="381480"/>
          </a:xfrm>
          <a:prstGeom prst="curvedConnector2">
            <a:avLst/>
          </a:prstGeom>
          <a:ln w="19050">
            <a:solidFill>
              <a:srgbClr val="404040"/>
            </a:solidFill>
            <a:headEnd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文本框 240">
            <a:extLst>
              <a:ext uri="{FF2B5EF4-FFF2-40B4-BE49-F238E27FC236}">
                <a16:creationId xmlns:a16="http://schemas.microsoft.com/office/drawing/2014/main" id="{C76528E7-E969-5B25-4618-A52AEBA60CCC}"/>
              </a:ext>
            </a:extLst>
          </p:cNvPr>
          <p:cNvSpPr txBox="1"/>
          <p:nvPr/>
        </p:nvSpPr>
        <p:spPr>
          <a:xfrm>
            <a:off x="7207973" y="5232102"/>
            <a:ext cx="35857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Reuse operations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79A4FC20-D86D-4C71-8B0D-BC98FB4EC964}"/>
              </a:ext>
            </a:extLst>
          </p:cNvPr>
          <p:cNvSpPr txBox="1"/>
          <p:nvPr/>
        </p:nvSpPr>
        <p:spPr>
          <a:xfrm>
            <a:off x="8273459" y="4608718"/>
            <a:ext cx="8452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b="1" i="1" dirty="0">
                <a:latin typeface="Arial" panose="020B0604020202020204" pitchFamily="34" charset="0"/>
                <a:cs typeface="Arial" panose="020B0604020202020204" pitchFamily="34" charset="0"/>
              </a:rPr>
              <a:t>W</a:t>
            </a:r>
            <a:r>
              <a:rPr lang="en-US" altLang="zh-CN" sz="1600" b="1" i="1" baseline="30000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endParaRPr lang="en-US" sz="1600" b="1" i="1" baseline="30000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99ED900D-B145-149D-0C50-445B60C5DDCA}"/>
              </a:ext>
            </a:extLst>
          </p:cNvPr>
          <p:cNvSpPr txBox="1"/>
          <p:nvPr/>
        </p:nvSpPr>
        <p:spPr>
          <a:xfrm>
            <a:off x="6728772" y="4604054"/>
            <a:ext cx="8452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b="1" i="1" dirty="0">
                <a:latin typeface="Arial" panose="020B0604020202020204" pitchFamily="34" charset="0"/>
                <a:cs typeface="Arial" panose="020B0604020202020204" pitchFamily="34" charset="0"/>
              </a:rPr>
              <a:t>W</a:t>
            </a:r>
            <a:endParaRPr lang="en-US" sz="1600" b="1" i="1" baseline="30000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E3C5080-A36D-B355-0490-D15B22C2C08C}"/>
              </a:ext>
            </a:extLst>
          </p:cNvPr>
          <p:cNvSpPr txBox="1"/>
          <p:nvPr/>
        </p:nvSpPr>
        <p:spPr>
          <a:xfrm>
            <a:off x="10582659" y="4598121"/>
            <a:ext cx="8452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b="1" i="1" dirty="0">
                <a:latin typeface="Arial" panose="020B0604020202020204" pitchFamily="34" charset="0"/>
                <a:cs typeface="Arial" panose="020B0604020202020204" pitchFamily="34" charset="0"/>
              </a:rPr>
              <a:t>W</a:t>
            </a:r>
            <a:endParaRPr lang="en-US" sz="1600" b="1" i="1" baseline="30000" dirty="0"/>
          </a:p>
        </p:txBody>
      </p:sp>
      <p:pic>
        <p:nvPicPr>
          <p:cNvPr id="80" name="Picture 79">
            <a:extLst>
              <a:ext uri="{FF2B5EF4-FFF2-40B4-BE49-F238E27FC236}">
                <a16:creationId xmlns:a16="http://schemas.microsoft.com/office/drawing/2014/main" id="{DF994088-DF3A-CA5E-398B-7551D7A20D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101" y="2242231"/>
            <a:ext cx="2252164" cy="2243666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id="{8C3E5193-4581-8F39-DBE6-8979DF026235}"/>
              </a:ext>
            </a:extLst>
          </p:cNvPr>
          <p:cNvSpPr txBox="1"/>
          <p:nvPr/>
        </p:nvSpPr>
        <p:spPr>
          <a:xfrm>
            <a:off x="930179" y="4577445"/>
            <a:ext cx="15710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28×28×1</a:t>
            </a:r>
            <a:endParaRPr lang="en-US" dirty="0"/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261D8F58-7CE2-C8A1-D064-74EC686B34FC}"/>
              </a:ext>
            </a:extLst>
          </p:cNvPr>
          <p:cNvGrpSpPr/>
          <p:nvPr/>
        </p:nvGrpSpPr>
        <p:grpSpPr>
          <a:xfrm>
            <a:off x="4067828" y="1723084"/>
            <a:ext cx="233816" cy="3327540"/>
            <a:chOff x="2502028" y="1720710"/>
            <a:chExt cx="237963" cy="3386553"/>
          </a:xfrm>
        </p:grpSpPr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670E3EC3-5E20-CDAE-7F6D-1D0AAA3B7FD7}"/>
                </a:ext>
              </a:extLst>
            </p:cNvPr>
            <p:cNvSpPr/>
            <p:nvPr/>
          </p:nvSpPr>
          <p:spPr>
            <a:xfrm>
              <a:off x="2509158" y="1720710"/>
              <a:ext cx="230833" cy="23083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6F6F8219-7F4C-4FC1-EF4E-D8DEC5A449D9}"/>
                </a:ext>
              </a:extLst>
            </p:cNvPr>
            <p:cNvSpPr/>
            <p:nvPr/>
          </p:nvSpPr>
          <p:spPr>
            <a:xfrm>
              <a:off x="2509157" y="1958322"/>
              <a:ext cx="230833" cy="23083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36BB5475-375A-E03C-C55A-2C00CE9CC097}"/>
                </a:ext>
              </a:extLst>
            </p:cNvPr>
            <p:cNvSpPr/>
            <p:nvPr/>
          </p:nvSpPr>
          <p:spPr>
            <a:xfrm>
              <a:off x="2509157" y="2199110"/>
              <a:ext cx="230833" cy="230833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E49FDDBF-A844-C4D5-C005-9590DCA15E6A}"/>
                </a:ext>
              </a:extLst>
            </p:cNvPr>
            <p:cNvSpPr/>
            <p:nvPr/>
          </p:nvSpPr>
          <p:spPr>
            <a:xfrm>
              <a:off x="2509157" y="2439898"/>
              <a:ext cx="230833" cy="23083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C4733285-8BD6-AB6C-C6EA-D579004CF51B}"/>
                </a:ext>
              </a:extLst>
            </p:cNvPr>
            <p:cNvSpPr/>
            <p:nvPr/>
          </p:nvSpPr>
          <p:spPr>
            <a:xfrm>
              <a:off x="2507311" y="2680686"/>
              <a:ext cx="230833" cy="23083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7CDC1D53-4C5A-3FD3-2BB8-54768C680B14}"/>
                </a:ext>
              </a:extLst>
            </p:cNvPr>
            <p:cNvSpPr/>
            <p:nvPr/>
          </p:nvSpPr>
          <p:spPr>
            <a:xfrm>
              <a:off x="2507311" y="2922971"/>
              <a:ext cx="230833" cy="230833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4C901940-A875-FAAF-A811-330BC94E04FF}"/>
                </a:ext>
              </a:extLst>
            </p:cNvPr>
            <p:cNvSpPr/>
            <p:nvPr/>
          </p:nvSpPr>
          <p:spPr>
            <a:xfrm>
              <a:off x="2507311" y="3166227"/>
              <a:ext cx="230833" cy="230833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8D9D3565-D51E-C6CC-06B9-CFB9309A0D8A}"/>
                </a:ext>
              </a:extLst>
            </p:cNvPr>
            <p:cNvSpPr/>
            <p:nvPr/>
          </p:nvSpPr>
          <p:spPr>
            <a:xfrm>
              <a:off x="2507311" y="3409483"/>
              <a:ext cx="230833" cy="23083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33320144-C259-3A06-34A3-8F1929B3EB3D}"/>
                </a:ext>
              </a:extLst>
            </p:cNvPr>
            <p:cNvSpPr/>
            <p:nvPr/>
          </p:nvSpPr>
          <p:spPr>
            <a:xfrm>
              <a:off x="2507310" y="3652739"/>
              <a:ext cx="230833" cy="23083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F0245432-624E-E66B-412B-1AEA927DF467}"/>
                </a:ext>
              </a:extLst>
            </p:cNvPr>
            <p:cNvSpPr/>
            <p:nvPr/>
          </p:nvSpPr>
          <p:spPr>
            <a:xfrm>
              <a:off x="2507309" y="3895095"/>
              <a:ext cx="230833" cy="23083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5B65F174-5E03-952D-6349-33DEAA3D3968}"/>
                </a:ext>
              </a:extLst>
            </p:cNvPr>
            <p:cNvSpPr/>
            <p:nvPr/>
          </p:nvSpPr>
          <p:spPr>
            <a:xfrm>
              <a:off x="2507309" y="4138280"/>
              <a:ext cx="230833" cy="230833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56171B2B-281E-6AA6-92BA-854B9E7E7322}"/>
                </a:ext>
              </a:extLst>
            </p:cNvPr>
            <p:cNvSpPr/>
            <p:nvPr/>
          </p:nvSpPr>
          <p:spPr>
            <a:xfrm>
              <a:off x="2505982" y="4380919"/>
              <a:ext cx="230833" cy="23083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79D1E20C-F63D-378D-41D3-7537D686D2AB}"/>
                </a:ext>
              </a:extLst>
            </p:cNvPr>
            <p:cNvSpPr/>
            <p:nvPr/>
          </p:nvSpPr>
          <p:spPr>
            <a:xfrm>
              <a:off x="2505981" y="4625692"/>
              <a:ext cx="230833" cy="23083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1E34123D-484D-B613-D345-6BF0E15AA3D6}"/>
                </a:ext>
              </a:extLst>
            </p:cNvPr>
            <p:cNvSpPr/>
            <p:nvPr/>
          </p:nvSpPr>
          <p:spPr>
            <a:xfrm>
              <a:off x="2502028" y="4876430"/>
              <a:ext cx="230833" cy="230833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97" name="文本框 239">
            <a:extLst>
              <a:ext uri="{FF2B5EF4-FFF2-40B4-BE49-F238E27FC236}">
                <a16:creationId xmlns:a16="http://schemas.microsoft.com/office/drawing/2014/main" id="{36894597-5152-EB44-FDB8-B4007CC13FBA}"/>
              </a:ext>
            </a:extLst>
          </p:cNvPr>
          <p:cNvSpPr txBox="1"/>
          <p:nvPr/>
        </p:nvSpPr>
        <p:spPr>
          <a:xfrm>
            <a:off x="3081468" y="1225987"/>
            <a:ext cx="22482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Flatten</a:t>
            </a:r>
          </a:p>
        </p:txBody>
      </p: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278BEF50-2DE3-C750-36E2-00C6C2C81740}"/>
              </a:ext>
            </a:extLst>
          </p:cNvPr>
          <p:cNvCxnSpPr/>
          <p:nvPr/>
        </p:nvCxnSpPr>
        <p:spPr>
          <a:xfrm>
            <a:off x="3124913" y="3370222"/>
            <a:ext cx="588557" cy="0"/>
          </a:xfrm>
          <a:prstGeom prst="straightConnector1">
            <a:avLst/>
          </a:prstGeom>
          <a:ln w="19050">
            <a:tailEnd type="triangle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3A0C89F7-E0C4-6633-774E-5E241D30C856}"/>
              </a:ext>
            </a:extLst>
          </p:cNvPr>
          <p:cNvCxnSpPr/>
          <p:nvPr/>
        </p:nvCxnSpPr>
        <p:spPr>
          <a:xfrm>
            <a:off x="4281614" y="5250533"/>
            <a:ext cx="588557" cy="0"/>
          </a:xfrm>
          <a:prstGeom prst="straightConnector1">
            <a:avLst/>
          </a:prstGeom>
          <a:ln w="19050">
            <a:tailEnd type="triangle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0" name="文本框 241">
            <a:extLst>
              <a:ext uri="{FF2B5EF4-FFF2-40B4-BE49-F238E27FC236}">
                <a16:creationId xmlns:a16="http://schemas.microsoft.com/office/drawing/2014/main" id="{5D041F41-087C-A1DE-8C20-DF98ACBC3E10}"/>
              </a:ext>
            </a:extLst>
          </p:cNvPr>
          <p:cNvSpPr txBox="1"/>
          <p:nvPr/>
        </p:nvSpPr>
        <p:spPr>
          <a:xfrm>
            <a:off x="11738673" y="1148789"/>
            <a:ext cx="16855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Fully connected</a:t>
            </a:r>
            <a:endParaRPr lang="zh-CN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67B6F6C7-D52D-89FB-2964-7414E2E05673}"/>
              </a:ext>
            </a:extLst>
          </p:cNvPr>
          <p:cNvSpPr txBox="1"/>
          <p:nvPr/>
        </p:nvSpPr>
        <p:spPr>
          <a:xfrm>
            <a:off x="11788503" y="4812888"/>
            <a:ext cx="15710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10×1</a:t>
            </a:r>
            <a:endParaRPr lang="en-US" dirty="0"/>
          </a:p>
        </p:txBody>
      </p: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36C85775-849E-1E4D-001D-DE055C55A54E}"/>
              </a:ext>
            </a:extLst>
          </p:cNvPr>
          <p:cNvCxnSpPr/>
          <p:nvPr/>
        </p:nvCxnSpPr>
        <p:spPr>
          <a:xfrm>
            <a:off x="13319401" y="3298060"/>
            <a:ext cx="588557" cy="0"/>
          </a:xfrm>
          <a:prstGeom prst="straightConnector1">
            <a:avLst/>
          </a:prstGeom>
          <a:ln w="19050">
            <a:tailEnd type="triangle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3" name="文本框 241">
            <a:extLst>
              <a:ext uri="{FF2B5EF4-FFF2-40B4-BE49-F238E27FC236}">
                <a16:creationId xmlns:a16="http://schemas.microsoft.com/office/drawing/2014/main" id="{3ED9DFA4-2D77-5DDF-AC21-FDCB401C953D}"/>
              </a:ext>
            </a:extLst>
          </p:cNvPr>
          <p:cNvSpPr txBox="1"/>
          <p:nvPr/>
        </p:nvSpPr>
        <p:spPr>
          <a:xfrm>
            <a:off x="13713044" y="1127952"/>
            <a:ext cx="16855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Output</a:t>
            </a:r>
          </a:p>
          <a:p>
            <a:pPr algn="ctr"/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  <a:endParaRPr lang="zh-CN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12C769B1-C50F-877D-8F53-528E0363ED7A}"/>
              </a:ext>
            </a:extLst>
          </p:cNvPr>
          <p:cNvGrpSpPr/>
          <p:nvPr/>
        </p:nvGrpSpPr>
        <p:grpSpPr>
          <a:xfrm>
            <a:off x="13713044" y="2002808"/>
            <a:ext cx="1685524" cy="2677027"/>
            <a:chOff x="12127516" y="2011128"/>
            <a:chExt cx="1685524" cy="2677027"/>
          </a:xfrm>
        </p:grpSpPr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93B76510-FFDD-2EA6-782A-8276AB0E8840}"/>
                </a:ext>
              </a:extLst>
            </p:cNvPr>
            <p:cNvSpPr/>
            <p:nvPr/>
          </p:nvSpPr>
          <p:spPr>
            <a:xfrm>
              <a:off x="12776201" y="2011128"/>
              <a:ext cx="388154" cy="267702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文本框 241">
              <a:extLst>
                <a:ext uri="{FF2B5EF4-FFF2-40B4-BE49-F238E27FC236}">
                  <a16:creationId xmlns:a16="http://schemas.microsoft.com/office/drawing/2014/main" id="{ED73383B-B207-AF62-C721-582BA51E2992}"/>
                </a:ext>
              </a:extLst>
            </p:cNvPr>
            <p:cNvSpPr txBox="1"/>
            <p:nvPr/>
          </p:nvSpPr>
          <p:spPr>
            <a:xfrm>
              <a:off x="12127516" y="2038721"/>
              <a:ext cx="1685524" cy="26354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2500"/>
                </a:lnSpc>
              </a:pPr>
              <a:r>
                <a: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  <a:p>
              <a:pPr algn="ctr">
                <a:lnSpc>
                  <a:spcPts val="2500"/>
                </a:lnSpc>
              </a:pPr>
              <a:r>
                <a: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  <a:p>
              <a:pPr algn="ctr">
                <a:lnSpc>
                  <a:spcPts val="2500"/>
                </a:lnSpc>
              </a:pPr>
              <a:r>
                <a: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  <a:p>
              <a:pPr algn="ctr">
                <a:lnSpc>
                  <a:spcPts val="2500"/>
                </a:lnSpc>
              </a:pPr>
              <a:endParaRPr lang="en-US" altLang="zh-CN" sz="20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>
                <a:lnSpc>
                  <a:spcPts val="2500"/>
                </a:lnSpc>
              </a:pPr>
              <a:r>
                <a: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rPr>
                <a:t>…</a:t>
              </a:r>
            </a:p>
            <a:p>
              <a:pPr algn="ctr">
                <a:lnSpc>
                  <a:spcPts val="2500"/>
                </a:lnSpc>
              </a:pPr>
              <a:endParaRPr lang="en-US" altLang="zh-CN" sz="20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>
                <a:lnSpc>
                  <a:spcPts val="2500"/>
                </a:lnSpc>
              </a:pPr>
              <a:r>
                <a:rPr lang="en-US" altLang="zh-CN" sz="2000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8</a:t>
              </a:r>
            </a:p>
            <a:p>
              <a:pPr algn="ctr">
                <a:lnSpc>
                  <a:spcPts val="2500"/>
                </a:lnSpc>
              </a:pPr>
              <a:r>
                <a: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rPr>
                <a:t>9</a:t>
              </a:r>
            </a:p>
          </p:txBody>
        </p:sp>
      </p:grpSp>
      <p:sp>
        <p:nvSpPr>
          <p:cNvPr id="107" name="TextBox 106">
            <a:extLst>
              <a:ext uri="{FF2B5EF4-FFF2-40B4-BE49-F238E27FC236}">
                <a16:creationId xmlns:a16="http://schemas.microsoft.com/office/drawing/2014/main" id="{81F8F702-70D6-EC2B-D161-57CC1908A7A2}"/>
              </a:ext>
            </a:extLst>
          </p:cNvPr>
          <p:cNvSpPr txBox="1"/>
          <p:nvPr/>
        </p:nvSpPr>
        <p:spPr>
          <a:xfrm>
            <a:off x="13749148" y="4823813"/>
            <a:ext cx="15710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10×1</a:t>
            </a:r>
            <a:endParaRPr lang="en-US" dirty="0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91B6716A-C7F4-F055-EF76-111E42E61E8B}"/>
              </a:ext>
            </a:extLst>
          </p:cNvPr>
          <p:cNvSpPr/>
          <p:nvPr/>
        </p:nvSpPr>
        <p:spPr>
          <a:xfrm>
            <a:off x="14292760" y="3972984"/>
            <a:ext cx="526093" cy="313428"/>
          </a:xfrm>
          <a:prstGeom prst="rect">
            <a:avLst/>
          </a:prstGeom>
          <a:solidFill>
            <a:srgbClr val="C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9016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diagram&#10;&#10;AI-generated content may be incorrect.">
            <a:extLst>
              <a:ext uri="{FF2B5EF4-FFF2-40B4-BE49-F238E27FC236}">
                <a16:creationId xmlns:a16="http://schemas.microsoft.com/office/drawing/2014/main" id="{FB50FFED-BBDE-A3B8-273D-EBCB32A39B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0460" y="1567998"/>
            <a:ext cx="9740766" cy="293859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E76A162-9FCE-7795-ECEA-29478F16F8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0460" y="4638181"/>
            <a:ext cx="6355291" cy="20679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71CFDE2-7E8D-4CA1-8C94-F7DEC8FC94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55255" y="4647806"/>
            <a:ext cx="3255971" cy="1913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6714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4F6F396-52B2-B0C9-924F-270FEAD0AC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059" y="3669754"/>
            <a:ext cx="5169674" cy="59907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47409BE-E6C5-4522-674D-F0E1FB9498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0502" y="3967581"/>
            <a:ext cx="10025287" cy="5588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1246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diagram of a computer chip&#10;&#10;Description automatically generated">
            <a:extLst>
              <a:ext uri="{FF2B5EF4-FFF2-40B4-BE49-F238E27FC236}">
                <a16:creationId xmlns:a16="http://schemas.microsoft.com/office/drawing/2014/main" id="{B16A7B54-AC54-0224-09E6-CD892964CB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800" y="1334961"/>
            <a:ext cx="6172200" cy="3471862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3E2A650A-817A-8572-BB08-666CB0B4F1C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30" t="19529" r="4264" b="-1141"/>
          <a:stretch/>
        </p:blipFill>
        <p:spPr>
          <a:xfrm>
            <a:off x="1187420" y="5114118"/>
            <a:ext cx="2939303" cy="2662237"/>
          </a:xfrm>
          <a:prstGeom prst="rect">
            <a:avLst/>
          </a:prstGeom>
        </p:spPr>
      </p:pic>
      <p:pic>
        <p:nvPicPr>
          <p:cNvPr id="9" name="Picture 8" descr="A diagram of a circuit&#10;&#10;Description automatically generated">
            <a:extLst>
              <a:ext uri="{FF2B5EF4-FFF2-40B4-BE49-F238E27FC236}">
                <a16:creationId xmlns:a16="http://schemas.microsoft.com/office/drawing/2014/main" id="{100DD0D2-C348-3103-20F7-1489072B90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6770" y="1463486"/>
            <a:ext cx="4648023" cy="3427878"/>
          </a:xfrm>
          <a:prstGeom prst="rect">
            <a:avLst/>
          </a:prstGeom>
        </p:spPr>
      </p:pic>
      <p:pic>
        <p:nvPicPr>
          <p:cNvPr id="11" name="Picture 10" descr="A diagram of electrical wiring&#10;&#10;Description automatically generated">
            <a:extLst>
              <a:ext uri="{FF2B5EF4-FFF2-40B4-BE49-F238E27FC236}">
                <a16:creationId xmlns:a16="http://schemas.microsoft.com/office/drawing/2014/main" id="{ACF3F04C-728C-7C1C-B86D-F6E275D8B1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1299" y="5331631"/>
            <a:ext cx="5126023" cy="261924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D77CA8-514C-2D40-3B21-C3CDDBE0F4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87102" y="5058832"/>
            <a:ext cx="2379499" cy="2953683"/>
          </a:xfrm>
          <a:prstGeom prst="rect">
            <a:avLst/>
          </a:prstGeom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5204F2A7-8658-9FB5-1B08-E597747BE726}"/>
              </a:ext>
            </a:extLst>
          </p:cNvPr>
          <p:cNvSpPr/>
          <p:nvPr/>
        </p:nvSpPr>
        <p:spPr>
          <a:xfrm>
            <a:off x="465667" y="1586970"/>
            <a:ext cx="7272866" cy="6515630"/>
          </a:xfrm>
          <a:prstGeom prst="roundRect">
            <a:avLst>
              <a:gd name="adj" fmla="val 7528"/>
            </a:avLst>
          </a:prstGeom>
          <a:noFill/>
          <a:ln w="28575"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B61210A-B8D8-7E57-24DF-A32365EEE4EB}"/>
              </a:ext>
            </a:extLst>
          </p:cNvPr>
          <p:cNvSpPr txBox="1"/>
          <p:nvPr/>
        </p:nvSpPr>
        <p:spPr>
          <a:xfrm>
            <a:off x="2302935" y="1671637"/>
            <a:ext cx="3395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Single memristor device structure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28404B3-8EEB-61EC-FC8B-9489E24DFCAA}"/>
              </a:ext>
            </a:extLst>
          </p:cNvPr>
          <p:cNvSpPr txBox="1"/>
          <p:nvPr/>
        </p:nvSpPr>
        <p:spPr>
          <a:xfrm>
            <a:off x="2060678" y="4660119"/>
            <a:ext cx="1129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Logic gate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DB69354-8B77-6366-5CF5-E9DCE658E1C3}"/>
              </a:ext>
            </a:extLst>
          </p:cNvPr>
          <p:cNvSpPr txBox="1"/>
          <p:nvPr/>
        </p:nvSpPr>
        <p:spPr>
          <a:xfrm>
            <a:off x="5409899" y="4689500"/>
            <a:ext cx="11614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Test result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FDAF5255-C3F0-F921-C24F-B7BD4923E168}"/>
              </a:ext>
            </a:extLst>
          </p:cNvPr>
          <p:cNvSpPr/>
          <p:nvPr/>
        </p:nvSpPr>
        <p:spPr>
          <a:xfrm>
            <a:off x="8954456" y="1569964"/>
            <a:ext cx="7272866" cy="3166532"/>
          </a:xfrm>
          <a:prstGeom prst="roundRect">
            <a:avLst>
              <a:gd name="adj" fmla="val 13410"/>
            </a:avLst>
          </a:prstGeom>
          <a:noFill/>
          <a:ln w="28575"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7C478A5D-A3BF-F772-C962-427923023806}"/>
              </a:ext>
            </a:extLst>
          </p:cNvPr>
          <p:cNvSpPr/>
          <p:nvPr/>
        </p:nvSpPr>
        <p:spPr>
          <a:xfrm>
            <a:off x="8954456" y="4891364"/>
            <a:ext cx="7272866" cy="3166533"/>
          </a:xfrm>
          <a:prstGeom prst="roundRect">
            <a:avLst>
              <a:gd name="adj" fmla="val 15015"/>
            </a:avLst>
          </a:prstGeom>
          <a:noFill/>
          <a:ln w="28575"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CE92A59-04F0-4FFF-A8BE-CFA6A7300A58}"/>
              </a:ext>
            </a:extLst>
          </p:cNvPr>
          <p:cNvCxnSpPr/>
          <p:nvPr/>
        </p:nvCxnSpPr>
        <p:spPr>
          <a:xfrm>
            <a:off x="8034867" y="3070892"/>
            <a:ext cx="651933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9D269E3-429C-719A-D994-2F7493629E88}"/>
              </a:ext>
            </a:extLst>
          </p:cNvPr>
          <p:cNvCxnSpPr/>
          <p:nvPr/>
        </p:nvCxnSpPr>
        <p:spPr>
          <a:xfrm>
            <a:off x="8034867" y="6445236"/>
            <a:ext cx="651933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A6F4E90D-CDEF-B653-FAA4-3374B0ABFE3B}"/>
              </a:ext>
            </a:extLst>
          </p:cNvPr>
          <p:cNvSpPr txBox="1"/>
          <p:nvPr/>
        </p:nvSpPr>
        <p:spPr>
          <a:xfrm>
            <a:off x="9208458" y="2716949"/>
            <a:ext cx="20283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/>
              <a:t>Logic Function</a:t>
            </a:r>
          </a:p>
          <a:p>
            <a:pPr algn="ctr"/>
            <a:r>
              <a:rPr lang="en-US" altLang="zh-CN" sz="2000" b="1" dirty="0"/>
              <a:t>Verification</a:t>
            </a:r>
            <a:endParaRPr lang="en-US" sz="2000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1C6E92C-2898-3F40-9155-7F0F60C4CEA3}"/>
              </a:ext>
            </a:extLst>
          </p:cNvPr>
          <p:cNvSpPr txBox="1"/>
          <p:nvPr/>
        </p:nvSpPr>
        <p:spPr>
          <a:xfrm rot="16200000">
            <a:off x="7209059" y="4404121"/>
            <a:ext cx="23022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/>
              <a:t>Reconfigurable for dual-function</a:t>
            </a:r>
            <a:endParaRPr lang="en-US" sz="2000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3C210D6-D909-F085-FAFC-5221E109AF52}"/>
              </a:ext>
            </a:extLst>
          </p:cNvPr>
          <p:cNvSpPr txBox="1"/>
          <p:nvPr/>
        </p:nvSpPr>
        <p:spPr>
          <a:xfrm>
            <a:off x="9144000" y="6181730"/>
            <a:ext cx="20283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/>
              <a:t>BNN Function</a:t>
            </a:r>
          </a:p>
          <a:p>
            <a:pPr algn="ctr"/>
            <a:r>
              <a:rPr lang="en-US" altLang="zh-CN" sz="2000" b="1" dirty="0"/>
              <a:t>Verification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42474516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6D51D4F-C8CD-79B5-21CE-A3E5038122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18731"/>
            <a:ext cx="18288000" cy="7678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5770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1332</TotalTime>
  <Words>89</Words>
  <Application>Microsoft Office PowerPoint</Application>
  <PresentationFormat>Custom</PresentationFormat>
  <Paragraphs>70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Zhican Zhou</dc:creator>
  <cp:lastModifiedBy>Zhican Zhou</cp:lastModifiedBy>
  <cp:revision>1</cp:revision>
  <dcterms:created xsi:type="dcterms:W3CDTF">2023-09-28T10:08:07Z</dcterms:created>
  <dcterms:modified xsi:type="dcterms:W3CDTF">2025-11-29T12:49:33Z</dcterms:modified>
</cp:coreProperties>
</file>